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2.jpg" ContentType="image/jp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media/image17.jpg" ContentType="image/jpg"/>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9" autoAdjust="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eg"/></Relationships>
</file>

<file path=ppt/diagrams/_rels/drawing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11FF0-B19D-4317-863A-8DDD76E4D82B}"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8CD99D2E-5343-42C2-BD04-A9BF9C4F0FF9}">
      <dgm:prSet/>
      <dgm:spPr/>
      <dgm:t>
        <a:bodyPr/>
        <a:lstStyle/>
        <a:p>
          <a:pPr algn="ctr" rtl="0"/>
          <a:r>
            <a:rPr lang="en-US" dirty="0" smtClean="0">
              <a:effectLst>
                <a:outerShdw blurRad="38100" dist="38100" dir="2700000" algn="tl">
                  <a:srgbClr val="000000">
                    <a:alpha val="43137"/>
                  </a:srgbClr>
                </a:outerShdw>
              </a:effectLst>
            </a:rPr>
            <a:t>Clinical biochemistry</a:t>
          </a:r>
          <a:endParaRPr lang="en-US" dirty="0">
            <a:effectLst>
              <a:outerShdw blurRad="38100" dist="38100" dir="2700000" algn="tl">
                <a:srgbClr val="000000">
                  <a:alpha val="43137"/>
                </a:srgbClr>
              </a:outerShdw>
            </a:effectLst>
          </a:endParaRPr>
        </a:p>
      </dgm:t>
    </dgm:pt>
    <dgm:pt modelId="{46B87F6B-C72E-4865-BDB8-F73831F2F871}" type="parTrans" cxnId="{FACE0473-3A9B-44D9-8184-307790C555D5}">
      <dgm:prSet/>
      <dgm:spPr/>
      <dgm:t>
        <a:bodyPr/>
        <a:lstStyle/>
        <a:p>
          <a:endParaRPr lang="en-US"/>
        </a:p>
      </dgm:t>
    </dgm:pt>
    <dgm:pt modelId="{2DFC6F36-7AE8-4BA1-B5E8-FE1CE17F9133}" type="sibTrans" cxnId="{FACE0473-3A9B-44D9-8184-307790C555D5}">
      <dgm:prSet/>
      <dgm:spPr/>
      <dgm:t>
        <a:bodyPr/>
        <a:lstStyle/>
        <a:p>
          <a:endParaRPr lang="en-US"/>
        </a:p>
      </dgm:t>
    </dgm:pt>
    <dgm:pt modelId="{2E106C65-4B44-435C-A00D-C7370FF6A4CC}" type="pres">
      <dgm:prSet presAssocID="{1A511FF0-B19D-4317-863A-8DDD76E4D82B}" presName="linear" presStyleCnt="0">
        <dgm:presLayoutVars>
          <dgm:animLvl val="lvl"/>
          <dgm:resizeHandles val="exact"/>
        </dgm:presLayoutVars>
      </dgm:prSet>
      <dgm:spPr/>
      <dgm:t>
        <a:bodyPr/>
        <a:lstStyle/>
        <a:p>
          <a:endParaRPr lang="en-US"/>
        </a:p>
      </dgm:t>
    </dgm:pt>
    <dgm:pt modelId="{39824E87-4BCA-4232-A9E8-5E35E25C85F4}" type="pres">
      <dgm:prSet presAssocID="{8CD99D2E-5343-42C2-BD04-A9BF9C4F0FF9}" presName="parentText" presStyleLbl="node1" presStyleIdx="0" presStyleCnt="1">
        <dgm:presLayoutVars>
          <dgm:chMax val="0"/>
          <dgm:bulletEnabled val="1"/>
        </dgm:presLayoutVars>
      </dgm:prSet>
      <dgm:spPr/>
      <dgm:t>
        <a:bodyPr/>
        <a:lstStyle/>
        <a:p>
          <a:endParaRPr lang="en-US"/>
        </a:p>
      </dgm:t>
    </dgm:pt>
  </dgm:ptLst>
  <dgm:cxnLst>
    <dgm:cxn modelId="{CFD7D7D3-CA97-4213-B38A-B22785505C96}" type="presOf" srcId="{1A511FF0-B19D-4317-863A-8DDD76E4D82B}" destId="{2E106C65-4B44-435C-A00D-C7370FF6A4CC}" srcOrd="0" destOrd="0" presId="urn:microsoft.com/office/officeart/2005/8/layout/vList2"/>
    <dgm:cxn modelId="{FACE0473-3A9B-44D9-8184-307790C555D5}" srcId="{1A511FF0-B19D-4317-863A-8DDD76E4D82B}" destId="{8CD99D2E-5343-42C2-BD04-A9BF9C4F0FF9}" srcOrd="0" destOrd="0" parTransId="{46B87F6B-C72E-4865-BDB8-F73831F2F871}" sibTransId="{2DFC6F36-7AE8-4BA1-B5E8-FE1CE17F9133}"/>
    <dgm:cxn modelId="{8AC44C09-8441-423A-903E-4ED5C341F5B0}" type="presOf" srcId="{8CD99D2E-5343-42C2-BD04-A9BF9C4F0FF9}" destId="{39824E87-4BCA-4232-A9E8-5E35E25C85F4}" srcOrd="0" destOrd="0" presId="urn:microsoft.com/office/officeart/2005/8/layout/vList2"/>
    <dgm:cxn modelId="{2E3BA085-201D-4BD8-A3E0-0C0F8C19BEF4}" type="presParOf" srcId="{2E106C65-4B44-435C-A00D-C7370FF6A4CC}" destId="{39824E87-4BCA-4232-A9E8-5E35E25C85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9AB863-40F4-4BC7-9DEE-5B919789D7F1}"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E58EBDC0-166F-4837-BF8E-B82826DB2BEF}">
      <dgm:prSet/>
      <dgm:spPr/>
      <dgm:t>
        <a:bodyPr/>
        <a:lstStyle/>
        <a:p>
          <a:pPr rtl="0"/>
          <a:r>
            <a:rPr lang="en-US" dirty="0" smtClean="0"/>
            <a:t>include interpretation of test results and  informing the patient, identification of critical values.</a:t>
          </a:r>
          <a:endParaRPr lang="en-US" dirty="0"/>
        </a:p>
      </dgm:t>
    </dgm:pt>
    <dgm:pt modelId="{41F8792E-E29C-4E2F-9A58-97ACCE685D90}" type="parTrans" cxnId="{1332F108-46E5-41AE-A7BD-A9741017C738}">
      <dgm:prSet/>
      <dgm:spPr/>
      <dgm:t>
        <a:bodyPr/>
        <a:lstStyle/>
        <a:p>
          <a:endParaRPr lang="en-US"/>
        </a:p>
      </dgm:t>
    </dgm:pt>
    <dgm:pt modelId="{59E2380C-5EED-48AB-A55E-D242BE8B4F6C}" type="sibTrans" cxnId="{1332F108-46E5-41AE-A7BD-A9741017C738}">
      <dgm:prSet/>
      <dgm:spPr/>
      <dgm:t>
        <a:bodyPr/>
        <a:lstStyle/>
        <a:p>
          <a:endParaRPr lang="en-US"/>
        </a:p>
      </dgm:t>
    </dgm:pt>
    <dgm:pt modelId="{9A4908E4-05FD-4E62-9212-A96D860C716F}" type="pres">
      <dgm:prSet presAssocID="{529AB863-40F4-4BC7-9DEE-5B919789D7F1}" presName="linear" presStyleCnt="0">
        <dgm:presLayoutVars>
          <dgm:animLvl val="lvl"/>
          <dgm:resizeHandles val="exact"/>
        </dgm:presLayoutVars>
      </dgm:prSet>
      <dgm:spPr/>
      <dgm:t>
        <a:bodyPr/>
        <a:lstStyle/>
        <a:p>
          <a:endParaRPr lang="en-US"/>
        </a:p>
      </dgm:t>
    </dgm:pt>
    <dgm:pt modelId="{ED3AACD5-3734-4A7D-9F24-EC9EDCB34D97}" type="pres">
      <dgm:prSet presAssocID="{E58EBDC0-166F-4837-BF8E-B82826DB2BEF}" presName="parentText" presStyleLbl="node1" presStyleIdx="0" presStyleCnt="1">
        <dgm:presLayoutVars>
          <dgm:chMax val="0"/>
          <dgm:bulletEnabled val="1"/>
        </dgm:presLayoutVars>
      </dgm:prSet>
      <dgm:spPr/>
      <dgm:t>
        <a:bodyPr/>
        <a:lstStyle/>
        <a:p>
          <a:endParaRPr lang="en-US"/>
        </a:p>
      </dgm:t>
    </dgm:pt>
  </dgm:ptLst>
  <dgm:cxnLst>
    <dgm:cxn modelId="{73555250-D974-4184-953E-CECE5A2C79B0}" type="presOf" srcId="{529AB863-40F4-4BC7-9DEE-5B919789D7F1}" destId="{9A4908E4-05FD-4E62-9212-A96D860C716F}" srcOrd="0" destOrd="0" presId="urn:microsoft.com/office/officeart/2005/8/layout/vList2"/>
    <dgm:cxn modelId="{1332F108-46E5-41AE-A7BD-A9741017C738}" srcId="{529AB863-40F4-4BC7-9DEE-5B919789D7F1}" destId="{E58EBDC0-166F-4837-BF8E-B82826DB2BEF}" srcOrd="0" destOrd="0" parTransId="{41F8792E-E29C-4E2F-9A58-97ACCE685D90}" sibTransId="{59E2380C-5EED-48AB-A55E-D242BE8B4F6C}"/>
    <dgm:cxn modelId="{DBA4B9CB-14AA-4A10-9FD1-90055E7CC3EA}" type="presOf" srcId="{E58EBDC0-166F-4837-BF8E-B82826DB2BEF}" destId="{ED3AACD5-3734-4A7D-9F24-EC9EDCB34D97}" srcOrd="0" destOrd="0" presId="urn:microsoft.com/office/officeart/2005/8/layout/vList2"/>
    <dgm:cxn modelId="{9D29E5AD-09E6-4821-9063-7A7975BDBE96}" type="presParOf" srcId="{9A4908E4-05FD-4E62-9212-A96D860C716F}" destId="{ED3AACD5-3734-4A7D-9F24-EC9EDCB34D97}"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317AD2-624D-4AF5-9B4B-1E41CBE9A3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0C83FDC-7E6E-4363-A2A5-80F66C25E305}">
      <dgm:prSet/>
      <dgm:spPr/>
      <dgm:t>
        <a:bodyPr/>
        <a:lstStyle/>
        <a:p>
          <a:pPr algn="ctr" rtl="0"/>
          <a:r>
            <a:rPr lang="en-US" b="1" dirty="0" smtClean="0">
              <a:solidFill>
                <a:srgbClr val="FFFF00"/>
              </a:solidFill>
              <a:effectLst>
                <a:outerShdw blurRad="38100" dist="38100" dir="2700000" algn="tl">
                  <a:srgbClr val="000000">
                    <a:alpha val="43137"/>
                  </a:srgbClr>
                </a:outerShdw>
              </a:effectLst>
            </a:rPr>
            <a:t>Controllable Factors before the Biological Material Collection or  during sampling:</a:t>
          </a:r>
          <a:endParaRPr lang="en-US" b="1" dirty="0">
            <a:solidFill>
              <a:srgbClr val="FFFF00"/>
            </a:solidFill>
            <a:effectLst>
              <a:outerShdw blurRad="38100" dist="38100" dir="2700000" algn="tl">
                <a:srgbClr val="000000">
                  <a:alpha val="43137"/>
                </a:srgbClr>
              </a:outerShdw>
            </a:effectLst>
          </a:endParaRPr>
        </a:p>
      </dgm:t>
    </dgm:pt>
    <dgm:pt modelId="{D7F50BAB-B642-4008-8E31-C860391B3C87}" type="parTrans" cxnId="{21193209-37C2-49C3-9848-AA0C692710CF}">
      <dgm:prSet/>
      <dgm:spPr/>
      <dgm:t>
        <a:bodyPr/>
        <a:lstStyle/>
        <a:p>
          <a:endParaRPr lang="en-US"/>
        </a:p>
      </dgm:t>
    </dgm:pt>
    <dgm:pt modelId="{FE2A177E-A384-480B-8CAA-914BD4DE7C32}" type="sibTrans" cxnId="{21193209-37C2-49C3-9848-AA0C692710CF}">
      <dgm:prSet/>
      <dgm:spPr/>
      <dgm:t>
        <a:bodyPr/>
        <a:lstStyle/>
        <a:p>
          <a:endParaRPr lang="en-US"/>
        </a:p>
      </dgm:t>
    </dgm:pt>
    <dgm:pt modelId="{10124C54-E630-494E-8089-15E1A3A56EF0}" type="pres">
      <dgm:prSet presAssocID="{9F317AD2-624D-4AF5-9B4B-1E41CBE9A328}" presName="linear" presStyleCnt="0">
        <dgm:presLayoutVars>
          <dgm:animLvl val="lvl"/>
          <dgm:resizeHandles val="exact"/>
        </dgm:presLayoutVars>
      </dgm:prSet>
      <dgm:spPr/>
      <dgm:t>
        <a:bodyPr/>
        <a:lstStyle/>
        <a:p>
          <a:endParaRPr lang="en-US"/>
        </a:p>
      </dgm:t>
    </dgm:pt>
    <dgm:pt modelId="{101BAD6C-25B3-43F3-A3AD-1BA1BD6FFEA5}" type="pres">
      <dgm:prSet presAssocID="{90C83FDC-7E6E-4363-A2A5-80F66C25E305}" presName="parentText" presStyleLbl="node1" presStyleIdx="0" presStyleCnt="1">
        <dgm:presLayoutVars>
          <dgm:chMax val="0"/>
          <dgm:bulletEnabled val="1"/>
        </dgm:presLayoutVars>
      </dgm:prSet>
      <dgm:spPr/>
      <dgm:t>
        <a:bodyPr/>
        <a:lstStyle/>
        <a:p>
          <a:endParaRPr lang="en-US"/>
        </a:p>
      </dgm:t>
    </dgm:pt>
  </dgm:ptLst>
  <dgm:cxnLst>
    <dgm:cxn modelId="{1776299F-5C6E-499F-BB1A-75BCCB15EB85}" type="presOf" srcId="{90C83FDC-7E6E-4363-A2A5-80F66C25E305}" destId="{101BAD6C-25B3-43F3-A3AD-1BA1BD6FFEA5}" srcOrd="0" destOrd="0" presId="urn:microsoft.com/office/officeart/2005/8/layout/vList2"/>
    <dgm:cxn modelId="{21193209-37C2-49C3-9848-AA0C692710CF}" srcId="{9F317AD2-624D-4AF5-9B4B-1E41CBE9A328}" destId="{90C83FDC-7E6E-4363-A2A5-80F66C25E305}" srcOrd="0" destOrd="0" parTransId="{D7F50BAB-B642-4008-8E31-C860391B3C87}" sibTransId="{FE2A177E-A384-480B-8CAA-914BD4DE7C32}"/>
    <dgm:cxn modelId="{B935C80E-4057-4F43-8557-AC404114705F}" type="presOf" srcId="{9F317AD2-624D-4AF5-9B4B-1E41CBE9A328}" destId="{10124C54-E630-494E-8089-15E1A3A56EF0}" srcOrd="0" destOrd="0" presId="urn:microsoft.com/office/officeart/2005/8/layout/vList2"/>
    <dgm:cxn modelId="{0DFCE654-BDD3-461C-A38C-C6E22EFBE3C5}" type="presParOf" srcId="{10124C54-E630-494E-8089-15E1A3A56EF0}" destId="{101BAD6C-25B3-43F3-A3AD-1BA1BD6FFE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40F75D9-AC1C-4892-A654-B72355AB2D9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CEE8101-C3DD-4A03-B663-7BF5C3363CA8}">
      <dgm:prSet/>
      <dgm:spPr/>
      <dgm:t>
        <a:bodyPr/>
        <a:lstStyle/>
        <a:p>
          <a:pPr algn="ctr" rtl="0"/>
          <a:r>
            <a:rPr lang="en-US" u="none" dirty="0" smtClean="0">
              <a:solidFill>
                <a:srgbClr val="FFFF00"/>
              </a:solidFill>
            </a:rPr>
            <a:t>1. </a:t>
          </a:r>
          <a:r>
            <a:rPr lang="en-US" u="sng" dirty="0" smtClean="0">
              <a:solidFill>
                <a:srgbClr val="FFFF00"/>
              </a:solidFill>
            </a:rPr>
            <a:t>Age related differences</a:t>
          </a:r>
          <a:r>
            <a:rPr lang="en-US" dirty="0" smtClean="0">
              <a:solidFill>
                <a:srgbClr val="FFFF00"/>
              </a:solidFill>
            </a:rPr>
            <a:t>:</a:t>
          </a:r>
          <a:endParaRPr lang="en-US" dirty="0">
            <a:solidFill>
              <a:srgbClr val="FFFF00"/>
            </a:solidFill>
          </a:endParaRPr>
        </a:p>
      </dgm:t>
    </dgm:pt>
    <dgm:pt modelId="{8EB48491-0317-4982-BD61-9B8FCB754A68}" type="parTrans" cxnId="{91AC20F1-E039-443C-A56B-05A9AC112109}">
      <dgm:prSet/>
      <dgm:spPr/>
      <dgm:t>
        <a:bodyPr/>
        <a:lstStyle/>
        <a:p>
          <a:endParaRPr lang="en-US"/>
        </a:p>
      </dgm:t>
    </dgm:pt>
    <dgm:pt modelId="{4B77BC02-03C2-4174-9007-50C81353607B}" type="sibTrans" cxnId="{91AC20F1-E039-443C-A56B-05A9AC112109}">
      <dgm:prSet/>
      <dgm:spPr/>
      <dgm:t>
        <a:bodyPr/>
        <a:lstStyle/>
        <a:p>
          <a:endParaRPr lang="en-US"/>
        </a:p>
      </dgm:t>
    </dgm:pt>
    <dgm:pt modelId="{E7FBC4FE-7E8C-4002-8D5B-3B44C3F1AC27}">
      <dgm:prSet/>
      <dgm:spPr/>
      <dgm:t>
        <a:bodyPr/>
        <a:lstStyle/>
        <a:p>
          <a:pPr rtl="0"/>
          <a:r>
            <a:rPr lang="en-US" dirty="0" smtClean="0"/>
            <a:t>these include for </a:t>
          </a:r>
          <a:r>
            <a:rPr lang="en-US" dirty="0" err="1" smtClean="0"/>
            <a:t>e.g</a:t>
          </a:r>
          <a:r>
            <a:rPr lang="en-US" dirty="0" smtClean="0"/>
            <a:t> :bilirubin in the  neonate and plasma ALP activity</a:t>
          </a:r>
          <a:r>
            <a:rPr lang="ar-IQ" dirty="0" smtClean="0"/>
            <a:t> </a:t>
          </a:r>
          <a:r>
            <a:rPr lang="en-US" dirty="0" smtClean="0"/>
            <a:t>Alkaline Phosphatase, higher in children and the  elderly.</a:t>
          </a:r>
          <a:endParaRPr lang="en-US" dirty="0"/>
        </a:p>
      </dgm:t>
    </dgm:pt>
    <dgm:pt modelId="{66341B37-AD34-4C77-B12A-764661130371}" type="parTrans" cxnId="{8F61D2E7-F02C-43F6-8AC5-0603EA8D3CAA}">
      <dgm:prSet/>
      <dgm:spPr/>
      <dgm:t>
        <a:bodyPr/>
        <a:lstStyle/>
        <a:p>
          <a:endParaRPr lang="en-US"/>
        </a:p>
      </dgm:t>
    </dgm:pt>
    <dgm:pt modelId="{87B40C97-FFB3-444D-B017-AD7FABC5708C}" type="sibTrans" cxnId="{8F61D2E7-F02C-43F6-8AC5-0603EA8D3CAA}">
      <dgm:prSet/>
      <dgm:spPr/>
      <dgm:t>
        <a:bodyPr/>
        <a:lstStyle/>
        <a:p>
          <a:endParaRPr lang="en-US"/>
        </a:p>
      </dgm:t>
    </dgm:pt>
    <dgm:pt modelId="{F77CACCB-6420-4F9F-9D0D-C7A658A5B018}" type="pres">
      <dgm:prSet presAssocID="{940F75D9-AC1C-4892-A654-B72355AB2D91}" presName="linear" presStyleCnt="0">
        <dgm:presLayoutVars>
          <dgm:animLvl val="lvl"/>
          <dgm:resizeHandles val="exact"/>
        </dgm:presLayoutVars>
      </dgm:prSet>
      <dgm:spPr/>
      <dgm:t>
        <a:bodyPr/>
        <a:lstStyle/>
        <a:p>
          <a:endParaRPr lang="en-US"/>
        </a:p>
      </dgm:t>
    </dgm:pt>
    <dgm:pt modelId="{FBE16687-2FDB-45B5-8A7C-2321E0952EE7}" type="pres">
      <dgm:prSet presAssocID="{ECEE8101-C3DD-4A03-B663-7BF5C3363CA8}" presName="parentText" presStyleLbl="node1" presStyleIdx="0" presStyleCnt="2">
        <dgm:presLayoutVars>
          <dgm:chMax val="0"/>
          <dgm:bulletEnabled val="1"/>
        </dgm:presLayoutVars>
      </dgm:prSet>
      <dgm:spPr/>
      <dgm:t>
        <a:bodyPr/>
        <a:lstStyle/>
        <a:p>
          <a:endParaRPr lang="en-US"/>
        </a:p>
      </dgm:t>
    </dgm:pt>
    <dgm:pt modelId="{914A3B1B-4B58-490D-BF5C-A8F2D54AA7AB}" type="pres">
      <dgm:prSet presAssocID="{4B77BC02-03C2-4174-9007-50C81353607B}" presName="spacer" presStyleCnt="0"/>
      <dgm:spPr/>
    </dgm:pt>
    <dgm:pt modelId="{FBBC8E11-C7C7-4DDD-9F44-E86EEBB60524}" type="pres">
      <dgm:prSet presAssocID="{E7FBC4FE-7E8C-4002-8D5B-3B44C3F1AC27}" presName="parentText" presStyleLbl="node1" presStyleIdx="1" presStyleCnt="2">
        <dgm:presLayoutVars>
          <dgm:chMax val="0"/>
          <dgm:bulletEnabled val="1"/>
        </dgm:presLayoutVars>
      </dgm:prSet>
      <dgm:spPr/>
      <dgm:t>
        <a:bodyPr/>
        <a:lstStyle/>
        <a:p>
          <a:endParaRPr lang="en-US"/>
        </a:p>
      </dgm:t>
    </dgm:pt>
  </dgm:ptLst>
  <dgm:cxnLst>
    <dgm:cxn modelId="{8F61D2E7-F02C-43F6-8AC5-0603EA8D3CAA}" srcId="{940F75D9-AC1C-4892-A654-B72355AB2D91}" destId="{E7FBC4FE-7E8C-4002-8D5B-3B44C3F1AC27}" srcOrd="1" destOrd="0" parTransId="{66341B37-AD34-4C77-B12A-764661130371}" sibTransId="{87B40C97-FFB3-444D-B017-AD7FABC5708C}"/>
    <dgm:cxn modelId="{0FD4FC20-FEB5-41F7-B40A-75523B21E43D}" type="presOf" srcId="{ECEE8101-C3DD-4A03-B663-7BF5C3363CA8}" destId="{FBE16687-2FDB-45B5-8A7C-2321E0952EE7}" srcOrd="0" destOrd="0" presId="urn:microsoft.com/office/officeart/2005/8/layout/vList2"/>
    <dgm:cxn modelId="{91AC20F1-E039-443C-A56B-05A9AC112109}" srcId="{940F75D9-AC1C-4892-A654-B72355AB2D91}" destId="{ECEE8101-C3DD-4A03-B663-7BF5C3363CA8}" srcOrd="0" destOrd="0" parTransId="{8EB48491-0317-4982-BD61-9B8FCB754A68}" sibTransId="{4B77BC02-03C2-4174-9007-50C81353607B}"/>
    <dgm:cxn modelId="{FEFA2F23-4EE0-478C-826B-40DA4A365956}" type="presOf" srcId="{940F75D9-AC1C-4892-A654-B72355AB2D91}" destId="{F77CACCB-6420-4F9F-9D0D-C7A658A5B018}" srcOrd="0" destOrd="0" presId="urn:microsoft.com/office/officeart/2005/8/layout/vList2"/>
    <dgm:cxn modelId="{D8F2979C-F854-4458-9393-C43B4BE21467}" type="presOf" srcId="{E7FBC4FE-7E8C-4002-8D5B-3B44C3F1AC27}" destId="{FBBC8E11-C7C7-4DDD-9F44-E86EEBB60524}" srcOrd="0" destOrd="0" presId="urn:microsoft.com/office/officeart/2005/8/layout/vList2"/>
    <dgm:cxn modelId="{CA5F660C-822F-4611-86A2-16238DF31760}" type="presParOf" srcId="{F77CACCB-6420-4F9F-9D0D-C7A658A5B018}" destId="{FBE16687-2FDB-45B5-8A7C-2321E0952EE7}" srcOrd="0" destOrd="0" presId="urn:microsoft.com/office/officeart/2005/8/layout/vList2"/>
    <dgm:cxn modelId="{0E5AD7D5-8A64-47FC-8DFB-DF29FB7BE1A1}" type="presParOf" srcId="{F77CACCB-6420-4F9F-9D0D-C7A658A5B018}" destId="{914A3B1B-4B58-490D-BF5C-A8F2D54AA7AB}" srcOrd="1" destOrd="0" presId="urn:microsoft.com/office/officeart/2005/8/layout/vList2"/>
    <dgm:cxn modelId="{FC674285-E60B-4667-AFA4-AA03F1B58682}" type="presParOf" srcId="{F77CACCB-6420-4F9F-9D0D-C7A658A5B018}" destId="{FBBC8E11-C7C7-4DDD-9F44-E86EEBB6052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DB66BE-BA48-4D1A-9FDA-E48F61476141}"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53048F4-EE73-4386-B673-FB5192FAFE3D}">
      <dgm:prSet/>
      <dgm:spPr/>
      <dgm:t>
        <a:bodyPr/>
        <a:lstStyle/>
        <a:p>
          <a:pPr algn="ctr" rtl="0"/>
          <a:r>
            <a:rPr lang="ar-IQ" dirty="0" smtClean="0">
              <a:solidFill>
                <a:srgbClr val="FFFF00"/>
              </a:solidFill>
            </a:rPr>
            <a:t>2</a:t>
          </a:r>
          <a:r>
            <a:rPr lang="en-US" dirty="0" smtClean="0">
              <a:solidFill>
                <a:srgbClr val="FFFF00"/>
              </a:solidFill>
            </a:rPr>
            <a:t>.  </a:t>
          </a:r>
          <a:r>
            <a:rPr lang="en-US" u="sng" dirty="0" smtClean="0">
              <a:solidFill>
                <a:srgbClr val="FFFF00"/>
              </a:solidFill>
            </a:rPr>
            <a:t>Sex related differences</a:t>
          </a:r>
          <a:r>
            <a:rPr lang="en-US" dirty="0" smtClean="0">
              <a:solidFill>
                <a:srgbClr val="FFFF00"/>
              </a:solidFill>
            </a:rPr>
            <a:t>: </a:t>
          </a:r>
          <a:endParaRPr lang="en-US" dirty="0">
            <a:solidFill>
              <a:srgbClr val="FFFF00"/>
            </a:solidFill>
          </a:endParaRPr>
        </a:p>
      </dgm:t>
    </dgm:pt>
    <dgm:pt modelId="{0B54E13D-D7C5-482D-8EF5-24B05B96E345}" type="parTrans" cxnId="{12D7557F-673A-458A-84E7-D680825F76D3}">
      <dgm:prSet/>
      <dgm:spPr/>
      <dgm:t>
        <a:bodyPr/>
        <a:lstStyle/>
        <a:p>
          <a:endParaRPr lang="en-US"/>
        </a:p>
      </dgm:t>
    </dgm:pt>
    <dgm:pt modelId="{8B879F97-B6A4-4718-9396-78892F34314D}" type="sibTrans" cxnId="{12D7557F-673A-458A-84E7-D680825F76D3}">
      <dgm:prSet/>
      <dgm:spPr/>
      <dgm:t>
        <a:bodyPr/>
        <a:lstStyle/>
        <a:p>
          <a:endParaRPr lang="en-US"/>
        </a:p>
      </dgm:t>
    </dgm:pt>
    <dgm:pt modelId="{09A00657-5331-4F11-BF50-D2C2D628C28B}">
      <dgm:prSet/>
      <dgm:spPr/>
      <dgm:t>
        <a:bodyPr/>
        <a:lstStyle/>
        <a:p>
          <a:pPr rtl="0"/>
          <a:r>
            <a:rPr lang="en-US" smtClean="0"/>
            <a:t>for e.g: plasma urate which is higher in  males, and HDL cholesterol, which is higher in premenopausal  women than in men.</a:t>
          </a:r>
          <a:endParaRPr lang="en-US"/>
        </a:p>
      </dgm:t>
    </dgm:pt>
    <dgm:pt modelId="{47B03FAB-3305-40C3-A2F6-A8335DEABDC8}" type="parTrans" cxnId="{DE46F017-B3A6-4FFF-9316-3FE00E00F824}">
      <dgm:prSet/>
      <dgm:spPr/>
      <dgm:t>
        <a:bodyPr/>
        <a:lstStyle/>
        <a:p>
          <a:endParaRPr lang="en-US"/>
        </a:p>
      </dgm:t>
    </dgm:pt>
    <dgm:pt modelId="{FAD89232-307D-4D17-B694-951EEEEC308A}" type="sibTrans" cxnId="{DE46F017-B3A6-4FFF-9316-3FE00E00F824}">
      <dgm:prSet/>
      <dgm:spPr/>
      <dgm:t>
        <a:bodyPr/>
        <a:lstStyle/>
        <a:p>
          <a:endParaRPr lang="en-US"/>
        </a:p>
      </dgm:t>
    </dgm:pt>
    <dgm:pt modelId="{F849F34C-D083-413F-AFAA-276DCEDE57D7}" type="pres">
      <dgm:prSet presAssocID="{4CDB66BE-BA48-4D1A-9FDA-E48F61476141}" presName="linear" presStyleCnt="0">
        <dgm:presLayoutVars>
          <dgm:animLvl val="lvl"/>
          <dgm:resizeHandles val="exact"/>
        </dgm:presLayoutVars>
      </dgm:prSet>
      <dgm:spPr/>
      <dgm:t>
        <a:bodyPr/>
        <a:lstStyle/>
        <a:p>
          <a:endParaRPr lang="en-US"/>
        </a:p>
      </dgm:t>
    </dgm:pt>
    <dgm:pt modelId="{F8F32458-6129-4EF4-832D-FD4FC3601B7C}" type="pres">
      <dgm:prSet presAssocID="{F53048F4-EE73-4386-B673-FB5192FAFE3D}" presName="parentText" presStyleLbl="node1" presStyleIdx="0" presStyleCnt="2">
        <dgm:presLayoutVars>
          <dgm:chMax val="0"/>
          <dgm:bulletEnabled val="1"/>
        </dgm:presLayoutVars>
      </dgm:prSet>
      <dgm:spPr/>
      <dgm:t>
        <a:bodyPr/>
        <a:lstStyle/>
        <a:p>
          <a:endParaRPr lang="en-US"/>
        </a:p>
      </dgm:t>
    </dgm:pt>
    <dgm:pt modelId="{0B12184C-8EC0-4572-AE83-C0D9DEFC3366}" type="pres">
      <dgm:prSet presAssocID="{8B879F97-B6A4-4718-9396-78892F34314D}" presName="spacer" presStyleCnt="0"/>
      <dgm:spPr/>
    </dgm:pt>
    <dgm:pt modelId="{6295DAA6-C2E7-429F-A426-79F090520E40}" type="pres">
      <dgm:prSet presAssocID="{09A00657-5331-4F11-BF50-D2C2D628C28B}" presName="parentText" presStyleLbl="node1" presStyleIdx="1" presStyleCnt="2">
        <dgm:presLayoutVars>
          <dgm:chMax val="0"/>
          <dgm:bulletEnabled val="1"/>
        </dgm:presLayoutVars>
      </dgm:prSet>
      <dgm:spPr/>
      <dgm:t>
        <a:bodyPr/>
        <a:lstStyle/>
        <a:p>
          <a:endParaRPr lang="en-US"/>
        </a:p>
      </dgm:t>
    </dgm:pt>
  </dgm:ptLst>
  <dgm:cxnLst>
    <dgm:cxn modelId="{DE46F017-B3A6-4FFF-9316-3FE00E00F824}" srcId="{4CDB66BE-BA48-4D1A-9FDA-E48F61476141}" destId="{09A00657-5331-4F11-BF50-D2C2D628C28B}" srcOrd="1" destOrd="0" parTransId="{47B03FAB-3305-40C3-A2F6-A8335DEABDC8}" sibTransId="{FAD89232-307D-4D17-B694-951EEEEC308A}"/>
    <dgm:cxn modelId="{E98DC73E-CAA2-4086-913F-C811BCE563F9}" type="presOf" srcId="{4CDB66BE-BA48-4D1A-9FDA-E48F61476141}" destId="{F849F34C-D083-413F-AFAA-276DCEDE57D7}" srcOrd="0" destOrd="0" presId="urn:microsoft.com/office/officeart/2005/8/layout/vList2"/>
    <dgm:cxn modelId="{12D7557F-673A-458A-84E7-D680825F76D3}" srcId="{4CDB66BE-BA48-4D1A-9FDA-E48F61476141}" destId="{F53048F4-EE73-4386-B673-FB5192FAFE3D}" srcOrd="0" destOrd="0" parTransId="{0B54E13D-D7C5-482D-8EF5-24B05B96E345}" sibTransId="{8B879F97-B6A4-4718-9396-78892F34314D}"/>
    <dgm:cxn modelId="{5A1403B2-ACE2-4435-A65C-2EF0A987B76B}" type="presOf" srcId="{F53048F4-EE73-4386-B673-FB5192FAFE3D}" destId="{F8F32458-6129-4EF4-832D-FD4FC3601B7C}" srcOrd="0" destOrd="0" presId="urn:microsoft.com/office/officeart/2005/8/layout/vList2"/>
    <dgm:cxn modelId="{27388476-18C0-4244-88C4-11D25F7B7C43}" type="presOf" srcId="{09A00657-5331-4F11-BF50-D2C2D628C28B}" destId="{6295DAA6-C2E7-429F-A426-79F090520E40}" srcOrd="0" destOrd="0" presId="urn:microsoft.com/office/officeart/2005/8/layout/vList2"/>
    <dgm:cxn modelId="{9FD59D77-25BF-4BDF-9C76-086FC7ADD58E}" type="presParOf" srcId="{F849F34C-D083-413F-AFAA-276DCEDE57D7}" destId="{F8F32458-6129-4EF4-832D-FD4FC3601B7C}" srcOrd="0" destOrd="0" presId="urn:microsoft.com/office/officeart/2005/8/layout/vList2"/>
    <dgm:cxn modelId="{1C751308-DC36-45F1-A182-B5BF0D147E00}" type="presParOf" srcId="{F849F34C-D083-413F-AFAA-276DCEDE57D7}" destId="{0B12184C-8EC0-4572-AE83-C0D9DEFC3366}" srcOrd="1" destOrd="0" presId="urn:microsoft.com/office/officeart/2005/8/layout/vList2"/>
    <dgm:cxn modelId="{A59DD8BD-836C-47A0-A4AA-4CCFB04FCF92}" type="presParOf" srcId="{F849F34C-D083-413F-AFAA-276DCEDE57D7}" destId="{6295DAA6-C2E7-429F-A426-79F090520E40}"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D299D3-91AE-4D0C-8231-C5648B6377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3E559C-682F-4CC5-82F8-574AF1C50099}">
      <dgm:prSet/>
      <dgm:spPr/>
      <dgm:t>
        <a:bodyPr/>
        <a:lstStyle/>
        <a:p>
          <a:pPr algn="ctr" rtl="0"/>
          <a:r>
            <a:rPr lang="en-US" dirty="0" smtClean="0">
              <a:solidFill>
                <a:srgbClr val="FFFF00"/>
              </a:solidFill>
            </a:rPr>
            <a:t>3. </a:t>
          </a:r>
          <a:r>
            <a:rPr lang="en-US" dirty="0" err="1" smtClean="0">
              <a:solidFill>
                <a:srgbClr val="FFFF00"/>
              </a:solidFill>
            </a:rPr>
            <a:t>Ethenic</a:t>
          </a:r>
          <a:r>
            <a:rPr lang="en-US" dirty="0" smtClean="0">
              <a:solidFill>
                <a:srgbClr val="FFFF00"/>
              </a:solidFill>
            </a:rPr>
            <a:t> differences: </a:t>
          </a:r>
          <a:endParaRPr lang="en-US" dirty="0">
            <a:solidFill>
              <a:srgbClr val="FFFF00"/>
            </a:solidFill>
          </a:endParaRPr>
        </a:p>
      </dgm:t>
    </dgm:pt>
    <dgm:pt modelId="{C45A6556-5740-4E66-9977-358EDF5CFA7C}" type="parTrans" cxnId="{BF9118D0-C708-49AC-AA0F-0E2ABF694164}">
      <dgm:prSet/>
      <dgm:spPr/>
      <dgm:t>
        <a:bodyPr/>
        <a:lstStyle/>
        <a:p>
          <a:endParaRPr lang="en-US"/>
        </a:p>
      </dgm:t>
    </dgm:pt>
    <dgm:pt modelId="{8365B6E9-C22C-439A-9FE3-DD3D6D05A61A}" type="sibTrans" cxnId="{BF9118D0-C708-49AC-AA0F-0E2ABF694164}">
      <dgm:prSet/>
      <dgm:spPr/>
      <dgm:t>
        <a:bodyPr/>
        <a:lstStyle/>
        <a:p>
          <a:endParaRPr lang="en-US"/>
        </a:p>
      </dgm:t>
    </dgm:pt>
    <dgm:pt modelId="{5DCAF620-5556-4943-B24E-5274C906270C}">
      <dgm:prSet/>
      <dgm:spPr/>
      <dgm:t>
        <a:bodyPr/>
        <a:lstStyle/>
        <a:p>
          <a:pPr rtl="0"/>
          <a:r>
            <a:rPr lang="en-US" smtClean="0"/>
            <a:t>for e.g: CK may be higher in black than in  white people.</a:t>
          </a:r>
          <a:endParaRPr lang="en-US"/>
        </a:p>
      </dgm:t>
    </dgm:pt>
    <dgm:pt modelId="{4EDC4813-1CF7-4E13-9CBF-43D1B1875BDF}" type="parTrans" cxnId="{14218A13-AAA4-4538-8195-C20DC2718F21}">
      <dgm:prSet/>
      <dgm:spPr/>
      <dgm:t>
        <a:bodyPr/>
        <a:lstStyle/>
        <a:p>
          <a:endParaRPr lang="en-US"/>
        </a:p>
      </dgm:t>
    </dgm:pt>
    <dgm:pt modelId="{9F469384-3D3E-4BDF-8038-98B8B1C1F404}" type="sibTrans" cxnId="{14218A13-AAA4-4538-8195-C20DC2718F21}">
      <dgm:prSet/>
      <dgm:spPr/>
      <dgm:t>
        <a:bodyPr/>
        <a:lstStyle/>
        <a:p>
          <a:endParaRPr lang="en-US"/>
        </a:p>
      </dgm:t>
    </dgm:pt>
    <dgm:pt modelId="{A9F7F29E-6E1C-4330-908D-AB3A33262843}" type="pres">
      <dgm:prSet presAssocID="{A0D299D3-91AE-4D0C-8231-C5648B6377F8}" presName="linear" presStyleCnt="0">
        <dgm:presLayoutVars>
          <dgm:animLvl val="lvl"/>
          <dgm:resizeHandles val="exact"/>
        </dgm:presLayoutVars>
      </dgm:prSet>
      <dgm:spPr/>
      <dgm:t>
        <a:bodyPr/>
        <a:lstStyle/>
        <a:p>
          <a:endParaRPr lang="en-US"/>
        </a:p>
      </dgm:t>
    </dgm:pt>
    <dgm:pt modelId="{A40A1B46-761C-4AB7-9E1A-48317C8C2590}" type="pres">
      <dgm:prSet presAssocID="{DF3E559C-682F-4CC5-82F8-574AF1C50099}" presName="parentText" presStyleLbl="node1" presStyleIdx="0" presStyleCnt="2">
        <dgm:presLayoutVars>
          <dgm:chMax val="0"/>
          <dgm:bulletEnabled val="1"/>
        </dgm:presLayoutVars>
      </dgm:prSet>
      <dgm:spPr/>
      <dgm:t>
        <a:bodyPr/>
        <a:lstStyle/>
        <a:p>
          <a:endParaRPr lang="en-US"/>
        </a:p>
      </dgm:t>
    </dgm:pt>
    <dgm:pt modelId="{956FD96E-06F3-49EA-949B-1E1CC65393E7}" type="pres">
      <dgm:prSet presAssocID="{8365B6E9-C22C-439A-9FE3-DD3D6D05A61A}" presName="spacer" presStyleCnt="0"/>
      <dgm:spPr/>
    </dgm:pt>
    <dgm:pt modelId="{13B1A01B-1108-4192-8E7B-B56AB176CB6F}" type="pres">
      <dgm:prSet presAssocID="{5DCAF620-5556-4943-B24E-5274C906270C}" presName="parentText" presStyleLbl="node1" presStyleIdx="1" presStyleCnt="2">
        <dgm:presLayoutVars>
          <dgm:chMax val="0"/>
          <dgm:bulletEnabled val="1"/>
        </dgm:presLayoutVars>
      </dgm:prSet>
      <dgm:spPr/>
      <dgm:t>
        <a:bodyPr/>
        <a:lstStyle/>
        <a:p>
          <a:endParaRPr lang="en-US"/>
        </a:p>
      </dgm:t>
    </dgm:pt>
  </dgm:ptLst>
  <dgm:cxnLst>
    <dgm:cxn modelId="{BF9118D0-C708-49AC-AA0F-0E2ABF694164}" srcId="{A0D299D3-91AE-4D0C-8231-C5648B6377F8}" destId="{DF3E559C-682F-4CC5-82F8-574AF1C50099}" srcOrd="0" destOrd="0" parTransId="{C45A6556-5740-4E66-9977-358EDF5CFA7C}" sibTransId="{8365B6E9-C22C-439A-9FE3-DD3D6D05A61A}"/>
    <dgm:cxn modelId="{9A076655-E1AB-4CFB-BAE2-9BB9832111DA}" type="presOf" srcId="{A0D299D3-91AE-4D0C-8231-C5648B6377F8}" destId="{A9F7F29E-6E1C-4330-908D-AB3A33262843}" srcOrd="0" destOrd="0" presId="urn:microsoft.com/office/officeart/2005/8/layout/vList2"/>
    <dgm:cxn modelId="{80462849-F483-4118-B208-4F0BF697438D}" type="presOf" srcId="{5DCAF620-5556-4943-B24E-5274C906270C}" destId="{13B1A01B-1108-4192-8E7B-B56AB176CB6F}" srcOrd="0" destOrd="0" presId="urn:microsoft.com/office/officeart/2005/8/layout/vList2"/>
    <dgm:cxn modelId="{6C97C96B-2B6D-4C2F-A283-652773C23463}" type="presOf" srcId="{DF3E559C-682F-4CC5-82F8-574AF1C50099}" destId="{A40A1B46-761C-4AB7-9E1A-48317C8C2590}" srcOrd="0" destOrd="0" presId="urn:microsoft.com/office/officeart/2005/8/layout/vList2"/>
    <dgm:cxn modelId="{14218A13-AAA4-4538-8195-C20DC2718F21}" srcId="{A0D299D3-91AE-4D0C-8231-C5648B6377F8}" destId="{5DCAF620-5556-4943-B24E-5274C906270C}" srcOrd="1" destOrd="0" parTransId="{4EDC4813-1CF7-4E13-9CBF-43D1B1875BDF}" sibTransId="{9F469384-3D3E-4BDF-8038-98B8B1C1F404}"/>
    <dgm:cxn modelId="{39B5C4F8-B569-42CE-8F4F-C8B6D2BD8882}" type="presParOf" srcId="{A9F7F29E-6E1C-4330-908D-AB3A33262843}" destId="{A40A1B46-761C-4AB7-9E1A-48317C8C2590}" srcOrd="0" destOrd="0" presId="urn:microsoft.com/office/officeart/2005/8/layout/vList2"/>
    <dgm:cxn modelId="{644A1BC0-A454-4AE4-BF74-0067E14569CB}" type="presParOf" srcId="{A9F7F29E-6E1C-4330-908D-AB3A33262843}" destId="{956FD96E-06F3-49EA-949B-1E1CC65393E7}" srcOrd="1" destOrd="0" presId="urn:microsoft.com/office/officeart/2005/8/layout/vList2"/>
    <dgm:cxn modelId="{EED3A01A-CC10-4148-B11E-AC9377775FB3}" type="presParOf" srcId="{A9F7F29E-6E1C-4330-908D-AB3A33262843}" destId="{13B1A01B-1108-4192-8E7B-B56AB176CB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C8700D-295B-4A1E-82EF-A728511E8F7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830BF6D-FDBD-4923-8A9C-D281716E7A8D}">
      <dgm:prSet custT="1"/>
      <dgm:spPr/>
      <dgm:t>
        <a:bodyPr/>
        <a:lstStyle/>
        <a:p>
          <a:pPr algn="ctr" rtl="0"/>
          <a:r>
            <a:rPr lang="en-US" sz="2400" b="0" dirty="0" smtClean="0">
              <a:solidFill>
                <a:srgbClr val="FFFF00"/>
              </a:solidFill>
            </a:rPr>
            <a:t>4. </a:t>
          </a:r>
          <a:r>
            <a:rPr lang="en-US" sz="2400" b="0" u="sng" dirty="0" smtClean="0">
              <a:solidFill>
                <a:srgbClr val="FFFF00"/>
              </a:solidFill>
            </a:rPr>
            <a:t>Oral medication</a:t>
          </a:r>
          <a:r>
            <a:rPr lang="en-US" sz="2400" b="0" dirty="0" smtClean="0">
              <a:solidFill>
                <a:srgbClr val="FFFF00"/>
              </a:solidFill>
            </a:rPr>
            <a:t>:</a:t>
          </a:r>
          <a:endParaRPr lang="en-US" sz="2400" b="0" dirty="0">
            <a:solidFill>
              <a:srgbClr val="FFFF00"/>
            </a:solidFill>
          </a:endParaRPr>
        </a:p>
      </dgm:t>
    </dgm:pt>
    <dgm:pt modelId="{B01FD498-7D41-4146-9F19-7C175D2E1524}" type="parTrans" cxnId="{8ADBFB03-E726-480A-93A9-D40557D8EB5F}">
      <dgm:prSet/>
      <dgm:spPr/>
      <dgm:t>
        <a:bodyPr/>
        <a:lstStyle/>
        <a:p>
          <a:endParaRPr lang="en-US"/>
        </a:p>
      </dgm:t>
    </dgm:pt>
    <dgm:pt modelId="{8815D01C-8A3F-488A-9AF3-5898B5692A79}" type="sibTrans" cxnId="{8ADBFB03-E726-480A-93A9-D40557D8EB5F}">
      <dgm:prSet/>
      <dgm:spPr/>
      <dgm:t>
        <a:bodyPr/>
        <a:lstStyle/>
        <a:p>
          <a:endParaRPr lang="en-US"/>
        </a:p>
      </dgm:t>
    </dgm:pt>
    <dgm:pt modelId="{21FCDF12-CEB9-44EB-A13A-9D4A9E092798}">
      <dgm:prSet custT="1"/>
      <dgm:spPr/>
      <dgm:t>
        <a:bodyPr/>
        <a:lstStyle/>
        <a:p>
          <a:pPr rtl="0"/>
          <a:r>
            <a:rPr lang="en-US" sz="2000" b="0" dirty="0" smtClean="0"/>
            <a:t>blood should be taken for a drug assay at a  standard time after the dose </a:t>
          </a:r>
          <a:r>
            <a:rPr lang="en-US" sz="2000" b="0" dirty="0" err="1" smtClean="0"/>
            <a:t>e.g</a:t>
          </a:r>
          <a:r>
            <a:rPr lang="en-US" sz="2000" b="0" dirty="0" smtClean="0"/>
            <a:t>: thiazide diuretics cause  significant hypokalemia due to rapid clearance of K from extracellular fluid ECF,</a:t>
          </a:r>
          <a:endParaRPr lang="en-US" sz="2000" b="0" dirty="0"/>
        </a:p>
      </dgm:t>
    </dgm:pt>
    <dgm:pt modelId="{530A838B-8B9E-4368-97E3-F02C04F6AE7E}" type="parTrans" cxnId="{3C9D3B53-D3AF-49C6-8525-EE0228D3264B}">
      <dgm:prSet/>
      <dgm:spPr/>
      <dgm:t>
        <a:bodyPr/>
        <a:lstStyle/>
        <a:p>
          <a:endParaRPr lang="en-US"/>
        </a:p>
      </dgm:t>
    </dgm:pt>
    <dgm:pt modelId="{991E4182-7D53-4C01-93CD-F93FCAB33C51}" type="sibTrans" cxnId="{3C9D3B53-D3AF-49C6-8525-EE0228D3264B}">
      <dgm:prSet/>
      <dgm:spPr/>
      <dgm:t>
        <a:bodyPr/>
        <a:lstStyle/>
        <a:p>
          <a:endParaRPr lang="en-US"/>
        </a:p>
      </dgm:t>
    </dgm:pt>
    <dgm:pt modelId="{8B12B110-175D-4A19-B63D-82025D6FA99E}">
      <dgm:prSet custT="1"/>
      <dgm:spPr/>
      <dgm:t>
        <a:bodyPr/>
        <a:lstStyle/>
        <a:p>
          <a:pPr rtl="0"/>
          <a:r>
            <a:rPr lang="en-US" sz="2000" b="0" dirty="0" smtClean="0"/>
            <a:t>Oral contraceptive pill cause increase in hormone binding  protein and lipids, morphine causes an increase in liver and</a:t>
          </a:r>
          <a:endParaRPr lang="en-US" sz="2000" b="0" dirty="0"/>
        </a:p>
      </dgm:t>
    </dgm:pt>
    <dgm:pt modelId="{2480F62F-A0CF-4D55-8056-7BD3E2C42F72}" type="parTrans" cxnId="{B7F32968-CF1D-4FFD-9B1E-823BB839FB2D}">
      <dgm:prSet/>
      <dgm:spPr/>
      <dgm:t>
        <a:bodyPr/>
        <a:lstStyle/>
        <a:p>
          <a:endParaRPr lang="en-US"/>
        </a:p>
      </dgm:t>
    </dgm:pt>
    <dgm:pt modelId="{3C66E3D7-B90F-4BD5-BBFF-E27AAB62F384}" type="sibTrans" cxnId="{B7F32968-CF1D-4FFD-9B1E-823BB839FB2D}">
      <dgm:prSet/>
      <dgm:spPr/>
      <dgm:t>
        <a:bodyPr/>
        <a:lstStyle/>
        <a:p>
          <a:endParaRPr lang="en-US"/>
        </a:p>
      </dgm:t>
    </dgm:pt>
    <dgm:pt modelId="{E6BE940E-633F-44B1-B85C-0BCDDE066B10}">
      <dgm:prSet custT="1"/>
      <dgm:spPr/>
      <dgm:t>
        <a:bodyPr/>
        <a:lstStyle/>
        <a:p>
          <a:pPr rtl="0"/>
          <a:r>
            <a:rPr lang="en-US" sz="2000" b="0" dirty="0" smtClean="0"/>
            <a:t>pancreatic enzyme.</a:t>
          </a:r>
          <a:endParaRPr lang="en-US" sz="2000" b="0" dirty="0"/>
        </a:p>
      </dgm:t>
    </dgm:pt>
    <dgm:pt modelId="{956EC693-0A26-4BAE-B55C-8C7A24299839}" type="parTrans" cxnId="{532987A8-0E42-4C26-826F-92047F381E41}">
      <dgm:prSet/>
      <dgm:spPr/>
      <dgm:t>
        <a:bodyPr/>
        <a:lstStyle/>
        <a:p>
          <a:endParaRPr lang="en-US"/>
        </a:p>
      </dgm:t>
    </dgm:pt>
    <dgm:pt modelId="{20B54336-8CC7-4692-89A7-7E59C595B979}" type="sibTrans" cxnId="{532987A8-0E42-4C26-826F-92047F381E41}">
      <dgm:prSet/>
      <dgm:spPr/>
      <dgm:t>
        <a:bodyPr/>
        <a:lstStyle/>
        <a:p>
          <a:endParaRPr lang="en-US"/>
        </a:p>
      </dgm:t>
    </dgm:pt>
    <dgm:pt modelId="{ED13D21C-2B83-43B6-B073-D9EB67E64208}" type="pres">
      <dgm:prSet presAssocID="{E0C8700D-295B-4A1E-82EF-A728511E8F74}" presName="linear" presStyleCnt="0">
        <dgm:presLayoutVars>
          <dgm:animLvl val="lvl"/>
          <dgm:resizeHandles val="exact"/>
        </dgm:presLayoutVars>
      </dgm:prSet>
      <dgm:spPr/>
      <dgm:t>
        <a:bodyPr/>
        <a:lstStyle/>
        <a:p>
          <a:endParaRPr lang="en-US"/>
        </a:p>
      </dgm:t>
    </dgm:pt>
    <dgm:pt modelId="{03728AC5-5DA7-4305-908F-C94C06ECF7EE}" type="pres">
      <dgm:prSet presAssocID="{5830BF6D-FDBD-4923-8A9C-D281716E7A8D}" presName="parentText" presStyleLbl="node1" presStyleIdx="0" presStyleCnt="4">
        <dgm:presLayoutVars>
          <dgm:chMax val="0"/>
          <dgm:bulletEnabled val="1"/>
        </dgm:presLayoutVars>
      </dgm:prSet>
      <dgm:spPr/>
      <dgm:t>
        <a:bodyPr/>
        <a:lstStyle/>
        <a:p>
          <a:endParaRPr lang="en-US"/>
        </a:p>
      </dgm:t>
    </dgm:pt>
    <dgm:pt modelId="{98EDE798-25FC-45B9-AE15-5783D717FBEB}" type="pres">
      <dgm:prSet presAssocID="{8815D01C-8A3F-488A-9AF3-5898B5692A79}" presName="spacer" presStyleCnt="0"/>
      <dgm:spPr/>
    </dgm:pt>
    <dgm:pt modelId="{9D965598-BA4D-4AB4-8B88-A8E544C17218}" type="pres">
      <dgm:prSet presAssocID="{21FCDF12-CEB9-44EB-A13A-9D4A9E092798}" presName="parentText" presStyleLbl="node1" presStyleIdx="1" presStyleCnt="4" custScaleY="133231">
        <dgm:presLayoutVars>
          <dgm:chMax val="0"/>
          <dgm:bulletEnabled val="1"/>
        </dgm:presLayoutVars>
      </dgm:prSet>
      <dgm:spPr/>
      <dgm:t>
        <a:bodyPr/>
        <a:lstStyle/>
        <a:p>
          <a:endParaRPr lang="en-US"/>
        </a:p>
      </dgm:t>
    </dgm:pt>
    <dgm:pt modelId="{F0F5009F-3CCB-4D72-A009-DD2312FE2127}" type="pres">
      <dgm:prSet presAssocID="{991E4182-7D53-4C01-93CD-F93FCAB33C51}" presName="spacer" presStyleCnt="0"/>
      <dgm:spPr/>
    </dgm:pt>
    <dgm:pt modelId="{4D92A2D0-581E-4905-AC72-180F6445BB5D}" type="pres">
      <dgm:prSet presAssocID="{8B12B110-175D-4A19-B63D-82025D6FA99E}" presName="parentText" presStyleLbl="node1" presStyleIdx="2" presStyleCnt="4" custLinFactY="12677" custLinFactNeighborX="-253" custLinFactNeighborY="100000">
        <dgm:presLayoutVars>
          <dgm:chMax val="0"/>
          <dgm:bulletEnabled val="1"/>
        </dgm:presLayoutVars>
      </dgm:prSet>
      <dgm:spPr/>
      <dgm:t>
        <a:bodyPr/>
        <a:lstStyle/>
        <a:p>
          <a:endParaRPr lang="en-US"/>
        </a:p>
      </dgm:t>
    </dgm:pt>
    <dgm:pt modelId="{991F6BEC-79C3-433B-B128-0CCFDDEC975C}" type="pres">
      <dgm:prSet presAssocID="{3C66E3D7-B90F-4BD5-BBFF-E27AAB62F384}" presName="spacer" presStyleCnt="0"/>
      <dgm:spPr/>
    </dgm:pt>
    <dgm:pt modelId="{987A8B84-5836-4D11-9B78-71F82527B084}" type="pres">
      <dgm:prSet presAssocID="{E6BE940E-633F-44B1-B85C-0BCDDE066B10}" presName="parentText" presStyleLbl="node1" presStyleIdx="3" presStyleCnt="4" custLinFactY="14913" custLinFactNeighborX="673" custLinFactNeighborY="100000">
        <dgm:presLayoutVars>
          <dgm:chMax val="0"/>
          <dgm:bulletEnabled val="1"/>
        </dgm:presLayoutVars>
      </dgm:prSet>
      <dgm:spPr/>
      <dgm:t>
        <a:bodyPr/>
        <a:lstStyle/>
        <a:p>
          <a:endParaRPr lang="en-US"/>
        </a:p>
      </dgm:t>
    </dgm:pt>
  </dgm:ptLst>
  <dgm:cxnLst>
    <dgm:cxn modelId="{0DE08D7D-3EEC-4D76-8C11-C0885B5C7C91}" type="presOf" srcId="{21FCDF12-CEB9-44EB-A13A-9D4A9E092798}" destId="{9D965598-BA4D-4AB4-8B88-A8E544C17218}" srcOrd="0" destOrd="0" presId="urn:microsoft.com/office/officeart/2005/8/layout/vList2"/>
    <dgm:cxn modelId="{532987A8-0E42-4C26-826F-92047F381E41}" srcId="{E0C8700D-295B-4A1E-82EF-A728511E8F74}" destId="{E6BE940E-633F-44B1-B85C-0BCDDE066B10}" srcOrd="3" destOrd="0" parTransId="{956EC693-0A26-4BAE-B55C-8C7A24299839}" sibTransId="{20B54336-8CC7-4692-89A7-7E59C595B979}"/>
    <dgm:cxn modelId="{B7F32968-CF1D-4FFD-9B1E-823BB839FB2D}" srcId="{E0C8700D-295B-4A1E-82EF-A728511E8F74}" destId="{8B12B110-175D-4A19-B63D-82025D6FA99E}" srcOrd="2" destOrd="0" parTransId="{2480F62F-A0CF-4D55-8056-7BD3E2C42F72}" sibTransId="{3C66E3D7-B90F-4BD5-BBFF-E27AAB62F384}"/>
    <dgm:cxn modelId="{3C9D3B53-D3AF-49C6-8525-EE0228D3264B}" srcId="{E0C8700D-295B-4A1E-82EF-A728511E8F74}" destId="{21FCDF12-CEB9-44EB-A13A-9D4A9E092798}" srcOrd="1" destOrd="0" parTransId="{530A838B-8B9E-4368-97E3-F02C04F6AE7E}" sibTransId="{991E4182-7D53-4C01-93CD-F93FCAB33C51}"/>
    <dgm:cxn modelId="{73982B66-4BDA-4214-8B6E-4D799CAE53E9}" type="presOf" srcId="{E6BE940E-633F-44B1-B85C-0BCDDE066B10}" destId="{987A8B84-5836-4D11-9B78-71F82527B084}" srcOrd="0" destOrd="0" presId="urn:microsoft.com/office/officeart/2005/8/layout/vList2"/>
    <dgm:cxn modelId="{CEE609A4-1A4C-4FBC-9576-4552D6552B83}" type="presOf" srcId="{5830BF6D-FDBD-4923-8A9C-D281716E7A8D}" destId="{03728AC5-5DA7-4305-908F-C94C06ECF7EE}" srcOrd="0" destOrd="0" presId="urn:microsoft.com/office/officeart/2005/8/layout/vList2"/>
    <dgm:cxn modelId="{8ADBFB03-E726-480A-93A9-D40557D8EB5F}" srcId="{E0C8700D-295B-4A1E-82EF-A728511E8F74}" destId="{5830BF6D-FDBD-4923-8A9C-D281716E7A8D}" srcOrd="0" destOrd="0" parTransId="{B01FD498-7D41-4146-9F19-7C175D2E1524}" sibTransId="{8815D01C-8A3F-488A-9AF3-5898B5692A79}"/>
    <dgm:cxn modelId="{3A3DDBAE-06CB-4D2A-AAAB-AD1A78EF3271}" type="presOf" srcId="{8B12B110-175D-4A19-B63D-82025D6FA99E}" destId="{4D92A2D0-581E-4905-AC72-180F6445BB5D}" srcOrd="0" destOrd="0" presId="urn:microsoft.com/office/officeart/2005/8/layout/vList2"/>
    <dgm:cxn modelId="{6A9C5556-FF38-450B-9DDC-945CBD68FD88}" type="presOf" srcId="{E0C8700D-295B-4A1E-82EF-A728511E8F74}" destId="{ED13D21C-2B83-43B6-B073-D9EB67E64208}" srcOrd="0" destOrd="0" presId="urn:microsoft.com/office/officeart/2005/8/layout/vList2"/>
    <dgm:cxn modelId="{39731481-52E5-4DC1-81D8-6478EEB26F93}" type="presParOf" srcId="{ED13D21C-2B83-43B6-B073-D9EB67E64208}" destId="{03728AC5-5DA7-4305-908F-C94C06ECF7EE}" srcOrd="0" destOrd="0" presId="urn:microsoft.com/office/officeart/2005/8/layout/vList2"/>
    <dgm:cxn modelId="{046FC8AC-C843-4567-8DE1-6E776696D10F}" type="presParOf" srcId="{ED13D21C-2B83-43B6-B073-D9EB67E64208}" destId="{98EDE798-25FC-45B9-AE15-5783D717FBEB}" srcOrd="1" destOrd="0" presId="urn:microsoft.com/office/officeart/2005/8/layout/vList2"/>
    <dgm:cxn modelId="{75B50351-4819-4C31-B82D-20F4670EBE3A}" type="presParOf" srcId="{ED13D21C-2B83-43B6-B073-D9EB67E64208}" destId="{9D965598-BA4D-4AB4-8B88-A8E544C17218}" srcOrd="2" destOrd="0" presId="urn:microsoft.com/office/officeart/2005/8/layout/vList2"/>
    <dgm:cxn modelId="{D4B8CA31-0B28-47D8-BA8E-4A888934F9AD}" type="presParOf" srcId="{ED13D21C-2B83-43B6-B073-D9EB67E64208}" destId="{F0F5009F-3CCB-4D72-A009-DD2312FE2127}" srcOrd="3" destOrd="0" presId="urn:microsoft.com/office/officeart/2005/8/layout/vList2"/>
    <dgm:cxn modelId="{B795CD2E-5A9E-45E5-8EF9-8ADD9769EE39}" type="presParOf" srcId="{ED13D21C-2B83-43B6-B073-D9EB67E64208}" destId="{4D92A2D0-581E-4905-AC72-180F6445BB5D}" srcOrd="4" destOrd="0" presId="urn:microsoft.com/office/officeart/2005/8/layout/vList2"/>
    <dgm:cxn modelId="{2F346057-E159-4576-805C-1B6E1177C4FF}" type="presParOf" srcId="{ED13D21C-2B83-43B6-B073-D9EB67E64208}" destId="{991F6BEC-79C3-433B-B128-0CCFDDEC975C}" srcOrd="5" destOrd="0" presId="urn:microsoft.com/office/officeart/2005/8/layout/vList2"/>
    <dgm:cxn modelId="{AFB1B804-92B4-453F-8C29-2AE65750AA97}" type="presParOf" srcId="{ED13D21C-2B83-43B6-B073-D9EB67E64208}" destId="{987A8B84-5836-4D11-9B78-71F82527B084}"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4B0951-44B1-46D2-99DE-887785B2690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06DEB9-8421-4C48-8D13-9B0C0043136E}">
      <dgm:prSet/>
      <dgm:spPr/>
      <dgm:t>
        <a:bodyPr/>
        <a:lstStyle/>
        <a:p>
          <a:pPr algn="ctr" rtl="0"/>
          <a:r>
            <a:rPr lang="en-US" dirty="0" smtClean="0">
              <a:solidFill>
                <a:srgbClr val="FFFF00"/>
              </a:solidFill>
            </a:rPr>
            <a:t>6. </a:t>
          </a:r>
          <a:r>
            <a:rPr lang="en-US" u="sng" dirty="0" err="1" smtClean="0">
              <a:solidFill>
                <a:srgbClr val="FFFF00"/>
              </a:solidFill>
            </a:rPr>
            <a:t>Creatinine</a:t>
          </a:r>
          <a:r>
            <a:rPr lang="en-US" u="sng" dirty="0" smtClean="0">
              <a:solidFill>
                <a:srgbClr val="FFFF00"/>
              </a:solidFill>
            </a:rPr>
            <a:t>:</a:t>
          </a:r>
          <a:endParaRPr lang="en-US" dirty="0">
            <a:solidFill>
              <a:srgbClr val="FFFF00"/>
            </a:solidFill>
          </a:endParaRPr>
        </a:p>
      </dgm:t>
    </dgm:pt>
    <dgm:pt modelId="{19B7C33C-62B4-4F79-9A36-85E192AA2309}" type="parTrans" cxnId="{61FC5E33-06C5-4E3D-826A-03DD89764936}">
      <dgm:prSet/>
      <dgm:spPr/>
      <dgm:t>
        <a:bodyPr/>
        <a:lstStyle/>
        <a:p>
          <a:endParaRPr lang="en-US"/>
        </a:p>
      </dgm:t>
    </dgm:pt>
    <dgm:pt modelId="{037C0AA4-08A4-4FE7-A4B1-E8C988E19180}" type="sibTrans" cxnId="{61FC5E33-06C5-4E3D-826A-03DD89764936}">
      <dgm:prSet/>
      <dgm:spPr/>
      <dgm:t>
        <a:bodyPr/>
        <a:lstStyle/>
        <a:p>
          <a:endParaRPr lang="en-US"/>
        </a:p>
      </dgm:t>
    </dgm:pt>
    <dgm:pt modelId="{79535F47-D550-4FD9-AC44-7735B2734060}">
      <dgm:prSet/>
      <dgm:spPr/>
      <dgm:t>
        <a:bodyPr/>
        <a:lstStyle/>
        <a:p>
          <a:pPr rtl="0"/>
          <a:r>
            <a:rPr lang="en-US" smtClean="0"/>
            <a:t>M more than F because the muscle mass in M  higher than F</a:t>
          </a:r>
          <a:endParaRPr lang="en-US"/>
        </a:p>
      </dgm:t>
    </dgm:pt>
    <dgm:pt modelId="{0E28EC55-9DD7-4958-9BC5-9BE145F988FB}" type="parTrans" cxnId="{59AE3A14-1AA9-4DF0-BECF-5AD3D53E984F}">
      <dgm:prSet/>
      <dgm:spPr/>
      <dgm:t>
        <a:bodyPr/>
        <a:lstStyle/>
        <a:p>
          <a:endParaRPr lang="en-US"/>
        </a:p>
      </dgm:t>
    </dgm:pt>
    <dgm:pt modelId="{EA1BFC4B-B423-426C-AD37-45B925D0948A}" type="sibTrans" cxnId="{59AE3A14-1AA9-4DF0-BECF-5AD3D53E984F}">
      <dgm:prSet/>
      <dgm:spPr/>
      <dgm:t>
        <a:bodyPr/>
        <a:lstStyle/>
        <a:p>
          <a:endParaRPr lang="en-US"/>
        </a:p>
      </dgm:t>
    </dgm:pt>
    <dgm:pt modelId="{9CEB694D-4B5E-4CAD-9E88-672A934275C2}" type="pres">
      <dgm:prSet presAssocID="{414B0951-44B1-46D2-99DE-887785B26905}" presName="linear" presStyleCnt="0">
        <dgm:presLayoutVars>
          <dgm:animLvl val="lvl"/>
          <dgm:resizeHandles val="exact"/>
        </dgm:presLayoutVars>
      </dgm:prSet>
      <dgm:spPr/>
      <dgm:t>
        <a:bodyPr/>
        <a:lstStyle/>
        <a:p>
          <a:endParaRPr lang="en-US"/>
        </a:p>
      </dgm:t>
    </dgm:pt>
    <dgm:pt modelId="{4AD94F44-AC9E-47DA-93A6-6048222D508D}" type="pres">
      <dgm:prSet presAssocID="{EE06DEB9-8421-4C48-8D13-9B0C0043136E}" presName="parentText" presStyleLbl="node1" presStyleIdx="0" presStyleCnt="2">
        <dgm:presLayoutVars>
          <dgm:chMax val="0"/>
          <dgm:bulletEnabled val="1"/>
        </dgm:presLayoutVars>
      </dgm:prSet>
      <dgm:spPr/>
      <dgm:t>
        <a:bodyPr/>
        <a:lstStyle/>
        <a:p>
          <a:endParaRPr lang="en-US"/>
        </a:p>
      </dgm:t>
    </dgm:pt>
    <dgm:pt modelId="{BE5163B3-2C4C-4037-9D07-824646F5B748}" type="pres">
      <dgm:prSet presAssocID="{037C0AA4-08A4-4FE7-A4B1-E8C988E19180}" presName="spacer" presStyleCnt="0"/>
      <dgm:spPr/>
    </dgm:pt>
    <dgm:pt modelId="{6A23A035-D6C2-457D-8F5D-28986DED74BF}" type="pres">
      <dgm:prSet presAssocID="{79535F47-D550-4FD9-AC44-7735B2734060}" presName="parentText" presStyleLbl="node1" presStyleIdx="1" presStyleCnt="2">
        <dgm:presLayoutVars>
          <dgm:chMax val="0"/>
          <dgm:bulletEnabled val="1"/>
        </dgm:presLayoutVars>
      </dgm:prSet>
      <dgm:spPr/>
      <dgm:t>
        <a:bodyPr/>
        <a:lstStyle/>
        <a:p>
          <a:endParaRPr lang="en-US"/>
        </a:p>
      </dgm:t>
    </dgm:pt>
  </dgm:ptLst>
  <dgm:cxnLst>
    <dgm:cxn modelId="{600D70C2-0528-4C16-83CE-86D0F055AD44}" type="presOf" srcId="{EE06DEB9-8421-4C48-8D13-9B0C0043136E}" destId="{4AD94F44-AC9E-47DA-93A6-6048222D508D}" srcOrd="0" destOrd="0" presId="urn:microsoft.com/office/officeart/2005/8/layout/vList2"/>
    <dgm:cxn modelId="{85451518-06F0-4163-9D4F-9ABFD076F6BB}" type="presOf" srcId="{79535F47-D550-4FD9-AC44-7735B2734060}" destId="{6A23A035-D6C2-457D-8F5D-28986DED74BF}" srcOrd="0" destOrd="0" presId="urn:microsoft.com/office/officeart/2005/8/layout/vList2"/>
    <dgm:cxn modelId="{59AE3A14-1AA9-4DF0-BECF-5AD3D53E984F}" srcId="{414B0951-44B1-46D2-99DE-887785B26905}" destId="{79535F47-D550-4FD9-AC44-7735B2734060}" srcOrd="1" destOrd="0" parTransId="{0E28EC55-9DD7-4958-9BC5-9BE145F988FB}" sibTransId="{EA1BFC4B-B423-426C-AD37-45B925D0948A}"/>
    <dgm:cxn modelId="{877783CD-345A-47BE-ACF0-45C506F47A92}" type="presOf" srcId="{414B0951-44B1-46D2-99DE-887785B26905}" destId="{9CEB694D-4B5E-4CAD-9E88-672A934275C2}" srcOrd="0" destOrd="0" presId="urn:microsoft.com/office/officeart/2005/8/layout/vList2"/>
    <dgm:cxn modelId="{61FC5E33-06C5-4E3D-826A-03DD89764936}" srcId="{414B0951-44B1-46D2-99DE-887785B26905}" destId="{EE06DEB9-8421-4C48-8D13-9B0C0043136E}" srcOrd="0" destOrd="0" parTransId="{19B7C33C-62B4-4F79-9A36-85E192AA2309}" sibTransId="{037C0AA4-08A4-4FE7-A4B1-E8C988E19180}"/>
    <dgm:cxn modelId="{4C118A39-F70D-4C1E-B658-40F8856C0205}" type="presParOf" srcId="{9CEB694D-4B5E-4CAD-9E88-672A934275C2}" destId="{4AD94F44-AC9E-47DA-93A6-6048222D508D}" srcOrd="0" destOrd="0" presId="urn:microsoft.com/office/officeart/2005/8/layout/vList2"/>
    <dgm:cxn modelId="{DB55BDB2-15AA-4CA0-B752-341A200BD816}" type="presParOf" srcId="{9CEB694D-4B5E-4CAD-9E88-672A934275C2}" destId="{BE5163B3-2C4C-4037-9D07-824646F5B748}" srcOrd="1" destOrd="0" presId="urn:microsoft.com/office/officeart/2005/8/layout/vList2"/>
    <dgm:cxn modelId="{D4446131-47A2-4AAE-B706-29FA68FDDBBD}" type="presParOf" srcId="{9CEB694D-4B5E-4CAD-9E88-672A934275C2}" destId="{6A23A035-D6C2-457D-8F5D-28986DED74B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765494-3C88-496E-B1EB-96AB149646BE}"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55B32E50-FC24-4826-BCE5-BA2658D1C15E}">
      <dgm:prSet/>
      <dgm:spPr/>
      <dgm:t>
        <a:bodyPr/>
        <a:lstStyle/>
        <a:p>
          <a:pPr algn="ctr" rtl="0"/>
          <a:r>
            <a:rPr lang="en-US" dirty="0" smtClean="0">
              <a:solidFill>
                <a:srgbClr val="FFFF00"/>
              </a:solidFill>
            </a:rPr>
            <a:t>5. </a:t>
          </a:r>
          <a:r>
            <a:rPr lang="en-US" u="sng" dirty="0" smtClean="0">
              <a:solidFill>
                <a:srgbClr val="FFFF00"/>
              </a:solidFill>
            </a:rPr>
            <a:t>Iron</a:t>
          </a:r>
          <a:r>
            <a:rPr lang="en-US" dirty="0" smtClean="0">
              <a:solidFill>
                <a:srgbClr val="FFFF00"/>
              </a:solidFill>
            </a:rPr>
            <a:t>:</a:t>
          </a:r>
          <a:endParaRPr lang="en-US" dirty="0">
            <a:solidFill>
              <a:srgbClr val="FFFF00"/>
            </a:solidFill>
          </a:endParaRPr>
        </a:p>
      </dgm:t>
    </dgm:pt>
    <dgm:pt modelId="{D09256B4-DBDA-4764-8F14-B54D3F9EFBAA}" type="parTrans" cxnId="{27BC5BBA-89BE-4DF9-BEEF-CD887CF09805}">
      <dgm:prSet/>
      <dgm:spPr/>
      <dgm:t>
        <a:bodyPr/>
        <a:lstStyle/>
        <a:p>
          <a:endParaRPr lang="en-US"/>
        </a:p>
      </dgm:t>
    </dgm:pt>
    <dgm:pt modelId="{933BB9BF-6D30-4A93-8A7F-7EDD5B101AF4}" type="sibTrans" cxnId="{27BC5BBA-89BE-4DF9-BEEF-CD887CF09805}">
      <dgm:prSet/>
      <dgm:spPr/>
      <dgm:t>
        <a:bodyPr/>
        <a:lstStyle/>
        <a:p>
          <a:endParaRPr lang="en-US"/>
        </a:p>
      </dgm:t>
    </dgm:pt>
    <dgm:pt modelId="{5157805B-074F-4A12-8015-4A95BCE65CB5}">
      <dgm:prSet/>
      <dgm:spPr/>
      <dgm:t>
        <a:bodyPr/>
        <a:lstStyle/>
        <a:p>
          <a:pPr rtl="0"/>
          <a:r>
            <a:rPr lang="en-US" dirty="0" smtClean="0"/>
            <a:t>in males more than females mainly because of the  menstruation and pregnancy.</a:t>
          </a:r>
          <a:endParaRPr lang="en-US" dirty="0"/>
        </a:p>
      </dgm:t>
    </dgm:pt>
    <dgm:pt modelId="{29376641-03B0-41F3-BCAC-9AAAC171D387}" type="parTrans" cxnId="{A631E3E1-5053-4173-9C39-CE43833D3FAD}">
      <dgm:prSet/>
      <dgm:spPr/>
      <dgm:t>
        <a:bodyPr/>
        <a:lstStyle/>
        <a:p>
          <a:endParaRPr lang="en-US"/>
        </a:p>
      </dgm:t>
    </dgm:pt>
    <dgm:pt modelId="{98570B5E-91E4-4F45-830A-DFD9B0C2EAD5}" type="sibTrans" cxnId="{A631E3E1-5053-4173-9C39-CE43833D3FAD}">
      <dgm:prSet/>
      <dgm:spPr/>
      <dgm:t>
        <a:bodyPr/>
        <a:lstStyle/>
        <a:p>
          <a:endParaRPr lang="en-US"/>
        </a:p>
      </dgm:t>
    </dgm:pt>
    <dgm:pt modelId="{508FD588-48CF-4BD9-A901-B9E2A6A8C8F7}" type="pres">
      <dgm:prSet presAssocID="{83765494-3C88-496E-B1EB-96AB149646BE}" presName="linear" presStyleCnt="0">
        <dgm:presLayoutVars>
          <dgm:animLvl val="lvl"/>
          <dgm:resizeHandles val="exact"/>
        </dgm:presLayoutVars>
      </dgm:prSet>
      <dgm:spPr/>
      <dgm:t>
        <a:bodyPr/>
        <a:lstStyle/>
        <a:p>
          <a:endParaRPr lang="en-US"/>
        </a:p>
      </dgm:t>
    </dgm:pt>
    <dgm:pt modelId="{CB0B0F7E-9C9D-4533-9CB3-58681A1C4774}" type="pres">
      <dgm:prSet presAssocID="{55B32E50-FC24-4826-BCE5-BA2658D1C15E}" presName="parentText" presStyleLbl="node1" presStyleIdx="0" presStyleCnt="2">
        <dgm:presLayoutVars>
          <dgm:chMax val="0"/>
          <dgm:bulletEnabled val="1"/>
        </dgm:presLayoutVars>
      </dgm:prSet>
      <dgm:spPr/>
      <dgm:t>
        <a:bodyPr/>
        <a:lstStyle/>
        <a:p>
          <a:endParaRPr lang="en-US"/>
        </a:p>
      </dgm:t>
    </dgm:pt>
    <dgm:pt modelId="{19DEAFA9-20AD-4111-9E53-B3477C9E900D}" type="pres">
      <dgm:prSet presAssocID="{933BB9BF-6D30-4A93-8A7F-7EDD5B101AF4}" presName="spacer" presStyleCnt="0"/>
      <dgm:spPr/>
    </dgm:pt>
    <dgm:pt modelId="{76833CCA-E494-4E66-BA00-E77340632B11}" type="pres">
      <dgm:prSet presAssocID="{5157805B-074F-4A12-8015-4A95BCE65CB5}" presName="parentText" presStyleLbl="node1" presStyleIdx="1" presStyleCnt="2">
        <dgm:presLayoutVars>
          <dgm:chMax val="0"/>
          <dgm:bulletEnabled val="1"/>
        </dgm:presLayoutVars>
      </dgm:prSet>
      <dgm:spPr/>
      <dgm:t>
        <a:bodyPr/>
        <a:lstStyle/>
        <a:p>
          <a:endParaRPr lang="en-US"/>
        </a:p>
      </dgm:t>
    </dgm:pt>
  </dgm:ptLst>
  <dgm:cxnLst>
    <dgm:cxn modelId="{E2E74197-94D5-4373-9E77-A49CAB9C46AC}" type="presOf" srcId="{83765494-3C88-496E-B1EB-96AB149646BE}" destId="{508FD588-48CF-4BD9-A901-B9E2A6A8C8F7}" srcOrd="0" destOrd="0" presId="urn:microsoft.com/office/officeart/2005/8/layout/vList2"/>
    <dgm:cxn modelId="{A631E3E1-5053-4173-9C39-CE43833D3FAD}" srcId="{83765494-3C88-496E-B1EB-96AB149646BE}" destId="{5157805B-074F-4A12-8015-4A95BCE65CB5}" srcOrd="1" destOrd="0" parTransId="{29376641-03B0-41F3-BCAC-9AAAC171D387}" sibTransId="{98570B5E-91E4-4F45-830A-DFD9B0C2EAD5}"/>
    <dgm:cxn modelId="{E8F1F46A-D136-4EB0-8062-36334EA57FC7}" type="presOf" srcId="{5157805B-074F-4A12-8015-4A95BCE65CB5}" destId="{76833CCA-E494-4E66-BA00-E77340632B11}" srcOrd="0" destOrd="0" presId="urn:microsoft.com/office/officeart/2005/8/layout/vList2"/>
    <dgm:cxn modelId="{27BC5BBA-89BE-4DF9-BEEF-CD887CF09805}" srcId="{83765494-3C88-496E-B1EB-96AB149646BE}" destId="{55B32E50-FC24-4826-BCE5-BA2658D1C15E}" srcOrd="0" destOrd="0" parTransId="{D09256B4-DBDA-4764-8F14-B54D3F9EFBAA}" sibTransId="{933BB9BF-6D30-4A93-8A7F-7EDD5B101AF4}"/>
    <dgm:cxn modelId="{D97EEFFE-6501-4C80-B9D9-52857CB37ACC}" type="presOf" srcId="{55B32E50-FC24-4826-BCE5-BA2658D1C15E}" destId="{CB0B0F7E-9C9D-4533-9CB3-58681A1C4774}" srcOrd="0" destOrd="0" presId="urn:microsoft.com/office/officeart/2005/8/layout/vList2"/>
    <dgm:cxn modelId="{18C901E0-68E3-42BC-A367-1E4929BD0EB7}" type="presParOf" srcId="{508FD588-48CF-4BD9-A901-B9E2A6A8C8F7}" destId="{CB0B0F7E-9C9D-4533-9CB3-58681A1C4774}" srcOrd="0" destOrd="0" presId="urn:microsoft.com/office/officeart/2005/8/layout/vList2"/>
    <dgm:cxn modelId="{881903AA-FC28-4977-A792-7033753DD25B}" type="presParOf" srcId="{508FD588-48CF-4BD9-A901-B9E2A6A8C8F7}" destId="{19DEAFA9-20AD-4111-9E53-B3477C9E900D}" srcOrd="1" destOrd="0" presId="urn:microsoft.com/office/officeart/2005/8/layout/vList2"/>
    <dgm:cxn modelId="{C1F66412-D585-433F-BE26-B5038A891F58}" type="presParOf" srcId="{508FD588-48CF-4BD9-A901-B9E2A6A8C8F7}" destId="{76833CCA-E494-4E66-BA00-E77340632B1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8F5495-194E-4C3A-89EC-18DD272F89C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5A81EBF-2748-4D75-8A9F-78270F8B318D}">
      <dgm:prSet custT="1"/>
      <dgm:spPr/>
      <dgm:t>
        <a:bodyPr/>
        <a:lstStyle/>
        <a:p>
          <a:pPr rtl="0"/>
          <a:r>
            <a:rPr lang="en-US" sz="2400" b="1" dirty="0" smtClean="0">
              <a:solidFill>
                <a:srgbClr val="FFFF00"/>
              </a:solidFill>
              <a:effectLst>
                <a:outerShdw blurRad="38100" dist="38100" dir="2700000" algn="tl">
                  <a:srgbClr val="000000">
                    <a:alpha val="43137"/>
                  </a:srgbClr>
                </a:outerShdw>
              </a:effectLst>
            </a:rPr>
            <a:t>Other interfering factors include</a:t>
          </a:r>
          <a:endParaRPr lang="en-US" sz="2400" b="1" dirty="0">
            <a:solidFill>
              <a:srgbClr val="FFFF00"/>
            </a:solidFill>
            <a:effectLst>
              <a:outerShdw blurRad="38100" dist="38100" dir="2700000" algn="tl">
                <a:srgbClr val="000000">
                  <a:alpha val="43137"/>
                </a:srgbClr>
              </a:outerShdw>
            </a:effectLst>
          </a:endParaRPr>
        </a:p>
      </dgm:t>
    </dgm:pt>
    <dgm:pt modelId="{AC87E70A-DBF9-42FB-B0F6-22BB80259E57}" type="parTrans" cxnId="{DA8B7F6C-BC12-456F-A6B9-E69596DE69D5}">
      <dgm:prSet/>
      <dgm:spPr/>
      <dgm:t>
        <a:bodyPr/>
        <a:lstStyle/>
        <a:p>
          <a:endParaRPr lang="en-US"/>
        </a:p>
      </dgm:t>
    </dgm:pt>
    <dgm:pt modelId="{5DF5BB9E-6BD7-4574-AB73-1A9751B515B4}" type="sibTrans" cxnId="{DA8B7F6C-BC12-456F-A6B9-E69596DE69D5}">
      <dgm:prSet/>
      <dgm:spPr/>
      <dgm:t>
        <a:bodyPr/>
        <a:lstStyle/>
        <a:p>
          <a:endParaRPr lang="en-US"/>
        </a:p>
      </dgm:t>
    </dgm:pt>
    <dgm:pt modelId="{B7215A0B-AAB6-4A23-ADC8-12B372EB3265}" type="pres">
      <dgm:prSet presAssocID="{E78F5495-194E-4C3A-89EC-18DD272F89CA}" presName="linear" presStyleCnt="0">
        <dgm:presLayoutVars>
          <dgm:animLvl val="lvl"/>
          <dgm:resizeHandles val="exact"/>
        </dgm:presLayoutVars>
      </dgm:prSet>
      <dgm:spPr/>
      <dgm:t>
        <a:bodyPr/>
        <a:lstStyle/>
        <a:p>
          <a:endParaRPr lang="en-US"/>
        </a:p>
      </dgm:t>
    </dgm:pt>
    <dgm:pt modelId="{D25EEB44-04A3-41CB-8A76-1F41125044CE}" type="pres">
      <dgm:prSet presAssocID="{A5A81EBF-2748-4D75-8A9F-78270F8B318D}" presName="parentText" presStyleLbl="node1" presStyleIdx="0" presStyleCnt="1" custLinFactNeighborX="-5821" custLinFactNeighborY="-881">
        <dgm:presLayoutVars>
          <dgm:chMax val="0"/>
          <dgm:bulletEnabled val="1"/>
        </dgm:presLayoutVars>
      </dgm:prSet>
      <dgm:spPr/>
      <dgm:t>
        <a:bodyPr/>
        <a:lstStyle/>
        <a:p>
          <a:endParaRPr lang="en-US"/>
        </a:p>
      </dgm:t>
    </dgm:pt>
  </dgm:ptLst>
  <dgm:cxnLst>
    <dgm:cxn modelId="{6497FB8A-7C74-4CAB-9D6A-5463E7A66A78}" type="presOf" srcId="{A5A81EBF-2748-4D75-8A9F-78270F8B318D}" destId="{D25EEB44-04A3-41CB-8A76-1F41125044CE}" srcOrd="0" destOrd="0" presId="urn:microsoft.com/office/officeart/2005/8/layout/vList2"/>
    <dgm:cxn modelId="{C41D2BA7-32D5-4EB9-8BF3-5193CB8623FF}" type="presOf" srcId="{E78F5495-194E-4C3A-89EC-18DD272F89CA}" destId="{B7215A0B-AAB6-4A23-ADC8-12B372EB3265}" srcOrd="0" destOrd="0" presId="urn:microsoft.com/office/officeart/2005/8/layout/vList2"/>
    <dgm:cxn modelId="{DA8B7F6C-BC12-456F-A6B9-E69596DE69D5}" srcId="{E78F5495-194E-4C3A-89EC-18DD272F89CA}" destId="{A5A81EBF-2748-4D75-8A9F-78270F8B318D}" srcOrd="0" destOrd="0" parTransId="{AC87E70A-DBF9-42FB-B0F6-22BB80259E57}" sibTransId="{5DF5BB9E-6BD7-4574-AB73-1A9751B515B4}"/>
    <dgm:cxn modelId="{D90B6453-80B8-4F45-993C-209EE70E86DB}" type="presParOf" srcId="{B7215A0B-AAB6-4A23-ADC8-12B372EB3265}" destId="{D25EEB44-04A3-41CB-8A76-1F41125044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8F5495-194E-4C3A-89EC-18DD272F89C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5A81EBF-2748-4D75-8A9F-78270F8B318D}">
      <dgm:prSet custT="1"/>
      <dgm:spPr/>
      <dgm:t>
        <a:bodyPr/>
        <a:lstStyle/>
        <a:p>
          <a:pPr algn="ctr" rtl="0"/>
          <a:r>
            <a:rPr lang="en-US" sz="2400" b="1" dirty="0" smtClean="0">
              <a:solidFill>
                <a:schemeClr val="bg1"/>
              </a:solidFill>
              <a:effectLst>
                <a:outerShdw blurRad="38100" dist="38100" dir="2700000" algn="tl">
                  <a:srgbClr val="000000">
                    <a:alpha val="43137"/>
                  </a:srgbClr>
                </a:outerShdw>
              </a:effectLst>
            </a:rPr>
            <a:t>1) sampling error</a:t>
          </a:r>
          <a:endParaRPr lang="en-US" sz="2400" b="1" dirty="0">
            <a:solidFill>
              <a:schemeClr val="bg1"/>
            </a:solidFill>
            <a:effectLst>
              <a:outerShdw blurRad="38100" dist="38100" dir="2700000" algn="tl">
                <a:srgbClr val="000000">
                  <a:alpha val="43137"/>
                </a:srgbClr>
              </a:outerShdw>
            </a:effectLst>
          </a:endParaRPr>
        </a:p>
      </dgm:t>
    </dgm:pt>
    <dgm:pt modelId="{AC87E70A-DBF9-42FB-B0F6-22BB80259E57}" type="parTrans" cxnId="{DA8B7F6C-BC12-456F-A6B9-E69596DE69D5}">
      <dgm:prSet/>
      <dgm:spPr/>
      <dgm:t>
        <a:bodyPr/>
        <a:lstStyle/>
        <a:p>
          <a:endParaRPr lang="en-US"/>
        </a:p>
      </dgm:t>
    </dgm:pt>
    <dgm:pt modelId="{5DF5BB9E-6BD7-4574-AB73-1A9751B515B4}" type="sibTrans" cxnId="{DA8B7F6C-BC12-456F-A6B9-E69596DE69D5}">
      <dgm:prSet/>
      <dgm:spPr/>
      <dgm:t>
        <a:bodyPr/>
        <a:lstStyle/>
        <a:p>
          <a:endParaRPr lang="en-US"/>
        </a:p>
      </dgm:t>
    </dgm:pt>
    <dgm:pt modelId="{B7215A0B-AAB6-4A23-ADC8-12B372EB3265}" type="pres">
      <dgm:prSet presAssocID="{E78F5495-194E-4C3A-89EC-18DD272F89CA}" presName="linear" presStyleCnt="0">
        <dgm:presLayoutVars>
          <dgm:animLvl val="lvl"/>
          <dgm:resizeHandles val="exact"/>
        </dgm:presLayoutVars>
      </dgm:prSet>
      <dgm:spPr/>
      <dgm:t>
        <a:bodyPr/>
        <a:lstStyle/>
        <a:p>
          <a:endParaRPr lang="en-US"/>
        </a:p>
      </dgm:t>
    </dgm:pt>
    <dgm:pt modelId="{D25EEB44-04A3-41CB-8A76-1F41125044CE}" type="pres">
      <dgm:prSet presAssocID="{A5A81EBF-2748-4D75-8A9F-78270F8B318D}" presName="parentText" presStyleLbl="node1" presStyleIdx="0" presStyleCnt="1" custLinFactNeighborX="2128" custLinFactNeighborY="-28635">
        <dgm:presLayoutVars>
          <dgm:chMax val="0"/>
          <dgm:bulletEnabled val="1"/>
        </dgm:presLayoutVars>
      </dgm:prSet>
      <dgm:spPr/>
      <dgm:t>
        <a:bodyPr/>
        <a:lstStyle/>
        <a:p>
          <a:endParaRPr lang="en-US"/>
        </a:p>
      </dgm:t>
    </dgm:pt>
  </dgm:ptLst>
  <dgm:cxnLst>
    <dgm:cxn modelId="{632773F5-F96A-4980-8196-E119387AFD3B}" type="presOf" srcId="{E78F5495-194E-4C3A-89EC-18DD272F89CA}" destId="{B7215A0B-AAB6-4A23-ADC8-12B372EB3265}" srcOrd="0" destOrd="0" presId="urn:microsoft.com/office/officeart/2005/8/layout/vList2"/>
    <dgm:cxn modelId="{DA8B7F6C-BC12-456F-A6B9-E69596DE69D5}" srcId="{E78F5495-194E-4C3A-89EC-18DD272F89CA}" destId="{A5A81EBF-2748-4D75-8A9F-78270F8B318D}" srcOrd="0" destOrd="0" parTransId="{AC87E70A-DBF9-42FB-B0F6-22BB80259E57}" sibTransId="{5DF5BB9E-6BD7-4574-AB73-1A9751B515B4}"/>
    <dgm:cxn modelId="{9CEB27B7-25F5-4F88-B4FC-13934C046C63}" type="presOf" srcId="{A5A81EBF-2748-4D75-8A9F-78270F8B318D}" destId="{D25EEB44-04A3-41CB-8A76-1F41125044CE}" srcOrd="0" destOrd="0" presId="urn:microsoft.com/office/officeart/2005/8/layout/vList2"/>
    <dgm:cxn modelId="{B64F1A01-E6A4-405F-A5FB-0E6455088826}" type="presParOf" srcId="{B7215A0B-AAB6-4A23-ADC8-12B372EB3265}" destId="{D25EEB44-04A3-41CB-8A76-1F41125044C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CECE1-7052-4538-9A62-AE422F6F108B}"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en-US"/>
        </a:p>
      </dgm:t>
    </dgm:pt>
    <dgm:pt modelId="{64AD8F69-7AE7-46F6-95B6-D447E3743ACE}">
      <dgm:prSet/>
      <dgm:spPr/>
      <dgm:t>
        <a:bodyPr/>
        <a:lstStyle/>
        <a:p>
          <a:pPr algn="l" rtl="0"/>
          <a:r>
            <a:rPr lang="en-US" dirty="0" smtClean="0"/>
            <a:t>it is a branch of clinical medicine in which </a:t>
          </a:r>
          <a:endParaRPr lang="en-US" dirty="0"/>
        </a:p>
      </dgm:t>
    </dgm:pt>
    <dgm:pt modelId="{0066C61B-5438-432A-989B-98A7E4C7AA50}" type="parTrans" cxnId="{C5555955-81F6-4316-984B-D2F23BD1B2F8}">
      <dgm:prSet/>
      <dgm:spPr/>
      <dgm:t>
        <a:bodyPr/>
        <a:lstStyle/>
        <a:p>
          <a:endParaRPr lang="en-US"/>
        </a:p>
      </dgm:t>
    </dgm:pt>
    <dgm:pt modelId="{54B0CFAF-6FAA-4ED0-AE00-593A09439AA4}" type="sibTrans" cxnId="{C5555955-81F6-4316-984B-D2F23BD1B2F8}">
      <dgm:prSet/>
      <dgm:spPr/>
      <dgm:t>
        <a:bodyPr/>
        <a:lstStyle/>
        <a:p>
          <a:endParaRPr lang="en-US"/>
        </a:p>
      </dgm:t>
    </dgm:pt>
    <dgm:pt modelId="{0AB8C6AD-8E53-434A-A059-925E3399D7AF}">
      <dgm:prSet/>
      <dgm:spPr/>
      <dgm:t>
        <a:bodyPr/>
        <a:lstStyle/>
        <a:p>
          <a:pPr algn="l" rtl="0"/>
          <a:r>
            <a:rPr lang="en-US" dirty="0" smtClean="0"/>
            <a:t>chemical and biochemical methods are applied to the study of </a:t>
          </a:r>
          <a:r>
            <a:rPr lang="en-US" dirty="0" err="1" smtClean="0"/>
            <a:t>diseas</a:t>
          </a:r>
          <a:r>
            <a:rPr lang="en-US" dirty="0" smtClean="0"/>
            <a:t> .</a:t>
          </a:r>
          <a:endParaRPr lang="en-US" dirty="0"/>
        </a:p>
      </dgm:t>
    </dgm:pt>
    <dgm:pt modelId="{080124A9-8502-4B27-A794-937B903F6B9D}" type="parTrans" cxnId="{A16143DC-6DA6-45BD-8BF0-F8E7D67D8EB0}">
      <dgm:prSet/>
      <dgm:spPr/>
      <dgm:t>
        <a:bodyPr/>
        <a:lstStyle/>
        <a:p>
          <a:endParaRPr lang="en-US"/>
        </a:p>
      </dgm:t>
    </dgm:pt>
    <dgm:pt modelId="{9149FBCD-8814-4D29-9AF1-1BCAA8FC2740}" type="sibTrans" cxnId="{A16143DC-6DA6-45BD-8BF0-F8E7D67D8EB0}">
      <dgm:prSet/>
      <dgm:spPr/>
      <dgm:t>
        <a:bodyPr/>
        <a:lstStyle/>
        <a:p>
          <a:endParaRPr lang="en-US"/>
        </a:p>
      </dgm:t>
    </dgm:pt>
    <dgm:pt modelId="{F7BC47AA-1770-4544-92AB-75DE50BCDB39}" type="pres">
      <dgm:prSet presAssocID="{7E3CECE1-7052-4538-9A62-AE422F6F108B}" presName="Name0" presStyleCnt="0">
        <dgm:presLayoutVars>
          <dgm:chMax val="7"/>
          <dgm:dir/>
          <dgm:animLvl val="lvl"/>
          <dgm:resizeHandles val="exact"/>
        </dgm:presLayoutVars>
      </dgm:prSet>
      <dgm:spPr/>
      <dgm:t>
        <a:bodyPr/>
        <a:lstStyle/>
        <a:p>
          <a:endParaRPr lang="en-US"/>
        </a:p>
      </dgm:t>
    </dgm:pt>
    <dgm:pt modelId="{0C64A507-4CE1-48F7-B014-3E24BF001381}" type="pres">
      <dgm:prSet presAssocID="{64AD8F69-7AE7-46F6-95B6-D447E3743ACE}" presName="circle1" presStyleLbl="node1" presStyleIdx="0" presStyleCnt="2"/>
      <dgm:spPr/>
    </dgm:pt>
    <dgm:pt modelId="{6634ADEC-45E5-4FA6-AB70-BEA37905FA97}" type="pres">
      <dgm:prSet presAssocID="{64AD8F69-7AE7-46F6-95B6-D447E3743ACE}" presName="space" presStyleCnt="0"/>
      <dgm:spPr/>
    </dgm:pt>
    <dgm:pt modelId="{06838B9D-0787-47AA-831D-58F3BA50049E}" type="pres">
      <dgm:prSet presAssocID="{64AD8F69-7AE7-46F6-95B6-D447E3743ACE}" presName="rect1" presStyleLbl="alignAcc1" presStyleIdx="0" presStyleCnt="2"/>
      <dgm:spPr/>
      <dgm:t>
        <a:bodyPr/>
        <a:lstStyle/>
        <a:p>
          <a:endParaRPr lang="en-US"/>
        </a:p>
      </dgm:t>
    </dgm:pt>
    <dgm:pt modelId="{15982EDF-8D92-4288-9D28-7AF05D48222A}" type="pres">
      <dgm:prSet presAssocID="{0AB8C6AD-8E53-434A-A059-925E3399D7AF}" presName="vertSpace2" presStyleLbl="node1" presStyleIdx="0" presStyleCnt="2"/>
      <dgm:spPr/>
    </dgm:pt>
    <dgm:pt modelId="{4A929A7C-C312-4F19-88A0-D36798565C83}" type="pres">
      <dgm:prSet presAssocID="{0AB8C6AD-8E53-434A-A059-925E3399D7AF}" presName="circle2" presStyleLbl="node1" presStyleIdx="1" presStyleCnt="2"/>
      <dgm:spPr/>
    </dgm:pt>
    <dgm:pt modelId="{4C95047B-9B72-4D27-88D1-C78CAF19BFA5}" type="pres">
      <dgm:prSet presAssocID="{0AB8C6AD-8E53-434A-A059-925E3399D7AF}" presName="rect2" presStyleLbl="alignAcc1" presStyleIdx="1" presStyleCnt="2"/>
      <dgm:spPr/>
      <dgm:t>
        <a:bodyPr/>
        <a:lstStyle/>
        <a:p>
          <a:endParaRPr lang="en-US"/>
        </a:p>
      </dgm:t>
    </dgm:pt>
    <dgm:pt modelId="{B49D8951-33FF-40B3-9D6E-131773C0B930}" type="pres">
      <dgm:prSet presAssocID="{64AD8F69-7AE7-46F6-95B6-D447E3743ACE}" presName="rect1ParTxNoCh" presStyleLbl="alignAcc1" presStyleIdx="1" presStyleCnt="2">
        <dgm:presLayoutVars>
          <dgm:chMax val="1"/>
          <dgm:bulletEnabled val="1"/>
        </dgm:presLayoutVars>
      </dgm:prSet>
      <dgm:spPr/>
      <dgm:t>
        <a:bodyPr/>
        <a:lstStyle/>
        <a:p>
          <a:endParaRPr lang="en-US"/>
        </a:p>
      </dgm:t>
    </dgm:pt>
    <dgm:pt modelId="{B3960970-49DC-4CC7-B444-C03A8EB35606}" type="pres">
      <dgm:prSet presAssocID="{0AB8C6AD-8E53-434A-A059-925E3399D7AF}" presName="rect2ParTxNoCh" presStyleLbl="alignAcc1" presStyleIdx="1" presStyleCnt="2">
        <dgm:presLayoutVars>
          <dgm:chMax val="1"/>
          <dgm:bulletEnabled val="1"/>
        </dgm:presLayoutVars>
      </dgm:prSet>
      <dgm:spPr/>
      <dgm:t>
        <a:bodyPr/>
        <a:lstStyle/>
        <a:p>
          <a:endParaRPr lang="en-US"/>
        </a:p>
      </dgm:t>
    </dgm:pt>
  </dgm:ptLst>
  <dgm:cxnLst>
    <dgm:cxn modelId="{BCC26396-E58D-4CAA-992B-2AC3375991AF}" type="presOf" srcId="{64AD8F69-7AE7-46F6-95B6-D447E3743ACE}" destId="{B49D8951-33FF-40B3-9D6E-131773C0B930}" srcOrd="1" destOrd="0" presId="urn:microsoft.com/office/officeart/2005/8/layout/target3"/>
    <dgm:cxn modelId="{54B0EDF4-2A85-4A7B-ADCB-EE47CA9C9E7F}" type="presOf" srcId="{7E3CECE1-7052-4538-9A62-AE422F6F108B}" destId="{F7BC47AA-1770-4544-92AB-75DE50BCDB39}" srcOrd="0" destOrd="0" presId="urn:microsoft.com/office/officeart/2005/8/layout/target3"/>
    <dgm:cxn modelId="{9423B716-B5E8-44AF-B3D4-D76A16BB7554}" type="presOf" srcId="{64AD8F69-7AE7-46F6-95B6-D447E3743ACE}" destId="{06838B9D-0787-47AA-831D-58F3BA50049E}" srcOrd="0" destOrd="0" presId="urn:microsoft.com/office/officeart/2005/8/layout/target3"/>
    <dgm:cxn modelId="{66574B94-0853-422D-A035-9AF9B8B6CD09}" type="presOf" srcId="{0AB8C6AD-8E53-434A-A059-925E3399D7AF}" destId="{B3960970-49DC-4CC7-B444-C03A8EB35606}" srcOrd="1" destOrd="0" presId="urn:microsoft.com/office/officeart/2005/8/layout/target3"/>
    <dgm:cxn modelId="{A16143DC-6DA6-45BD-8BF0-F8E7D67D8EB0}" srcId="{7E3CECE1-7052-4538-9A62-AE422F6F108B}" destId="{0AB8C6AD-8E53-434A-A059-925E3399D7AF}" srcOrd="1" destOrd="0" parTransId="{080124A9-8502-4B27-A794-937B903F6B9D}" sibTransId="{9149FBCD-8814-4D29-9AF1-1BCAA8FC2740}"/>
    <dgm:cxn modelId="{C5555955-81F6-4316-984B-D2F23BD1B2F8}" srcId="{7E3CECE1-7052-4538-9A62-AE422F6F108B}" destId="{64AD8F69-7AE7-46F6-95B6-D447E3743ACE}" srcOrd="0" destOrd="0" parTransId="{0066C61B-5438-432A-989B-98A7E4C7AA50}" sibTransId="{54B0CFAF-6FAA-4ED0-AE00-593A09439AA4}"/>
    <dgm:cxn modelId="{9BB267EE-8271-429E-BCB6-DFD87F98808A}" type="presOf" srcId="{0AB8C6AD-8E53-434A-A059-925E3399D7AF}" destId="{4C95047B-9B72-4D27-88D1-C78CAF19BFA5}" srcOrd="0" destOrd="0" presId="urn:microsoft.com/office/officeart/2005/8/layout/target3"/>
    <dgm:cxn modelId="{403F1A2E-DE28-4D41-B322-0A63C52C8D68}" type="presParOf" srcId="{F7BC47AA-1770-4544-92AB-75DE50BCDB39}" destId="{0C64A507-4CE1-48F7-B014-3E24BF001381}" srcOrd="0" destOrd="0" presId="urn:microsoft.com/office/officeart/2005/8/layout/target3"/>
    <dgm:cxn modelId="{5BC87DCA-DDA0-4189-840C-D07EF79A6842}" type="presParOf" srcId="{F7BC47AA-1770-4544-92AB-75DE50BCDB39}" destId="{6634ADEC-45E5-4FA6-AB70-BEA37905FA97}" srcOrd="1" destOrd="0" presId="urn:microsoft.com/office/officeart/2005/8/layout/target3"/>
    <dgm:cxn modelId="{FFF28819-172D-4F16-9DE3-3F0E7EB2ACF0}" type="presParOf" srcId="{F7BC47AA-1770-4544-92AB-75DE50BCDB39}" destId="{06838B9D-0787-47AA-831D-58F3BA50049E}" srcOrd="2" destOrd="0" presId="urn:microsoft.com/office/officeart/2005/8/layout/target3"/>
    <dgm:cxn modelId="{C2D47D48-2305-4DDD-8DE6-1E1A46D48130}" type="presParOf" srcId="{F7BC47AA-1770-4544-92AB-75DE50BCDB39}" destId="{15982EDF-8D92-4288-9D28-7AF05D48222A}" srcOrd="3" destOrd="0" presId="urn:microsoft.com/office/officeart/2005/8/layout/target3"/>
    <dgm:cxn modelId="{8B91B63C-EA00-4029-94C0-469D3BC7DECC}" type="presParOf" srcId="{F7BC47AA-1770-4544-92AB-75DE50BCDB39}" destId="{4A929A7C-C312-4F19-88A0-D36798565C83}" srcOrd="4" destOrd="0" presId="urn:microsoft.com/office/officeart/2005/8/layout/target3"/>
    <dgm:cxn modelId="{B34325F0-6F5A-46B2-BEB6-D3B46D62632A}" type="presParOf" srcId="{F7BC47AA-1770-4544-92AB-75DE50BCDB39}" destId="{4C95047B-9B72-4D27-88D1-C78CAF19BFA5}" srcOrd="5" destOrd="0" presId="urn:microsoft.com/office/officeart/2005/8/layout/target3"/>
    <dgm:cxn modelId="{C74F9A49-DCAC-4D35-ADC9-D66E2A53D176}" type="presParOf" srcId="{F7BC47AA-1770-4544-92AB-75DE50BCDB39}" destId="{B49D8951-33FF-40B3-9D6E-131773C0B930}" srcOrd="6" destOrd="0" presId="urn:microsoft.com/office/officeart/2005/8/layout/target3"/>
    <dgm:cxn modelId="{63A85CAD-772D-4509-AA6D-D4C03660D9B0}" type="presParOf" srcId="{F7BC47AA-1770-4544-92AB-75DE50BCDB39}" destId="{B3960970-49DC-4CC7-B444-C03A8EB35606}" srcOrd="7"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8F5495-194E-4C3A-89EC-18DD272F89C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5A81EBF-2748-4D75-8A9F-78270F8B318D}">
      <dgm:prSet custT="1"/>
      <dgm:spPr/>
      <dgm:t>
        <a:bodyPr/>
        <a:lstStyle/>
        <a:p>
          <a:pPr algn="ctr" rtl="0"/>
          <a:r>
            <a:rPr lang="en-US" sz="2400" b="1" dirty="0" smtClean="0">
              <a:solidFill>
                <a:schemeClr val="bg1"/>
              </a:solidFill>
              <a:effectLst>
                <a:outerShdw blurRad="38100" dist="38100" dir="2700000" algn="tl">
                  <a:srgbClr val="000000">
                    <a:alpha val="43137"/>
                  </a:srgbClr>
                </a:outerShdw>
              </a:effectLst>
            </a:rPr>
            <a:t>2) patient factor errors</a:t>
          </a:r>
          <a:endParaRPr lang="en-US" sz="2400" b="1" dirty="0">
            <a:solidFill>
              <a:schemeClr val="bg1"/>
            </a:solidFill>
            <a:effectLst>
              <a:outerShdw blurRad="38100" dist="38100" dir="2700000" algn="tl">
                <a:srgbClr val="000000">
                  <a:alpha val="43137"/>
                </a:srgbClr>
              </a:outerShdw>
            </a:effectLst>
          </a:endParaRPr>
        </a:p>
      </dgm:t>
    </dgm:pt>
    <dgm:pt modelId="{AC87E70A-DBF9-42FB-B0F6-22BB80259E57}" type="parTrans" cxnId="{DA8B7F6C-BC12-456F-A6B9-E69596DE69D5}">
      <dgm:prSet/>
      <dgm:spPr/>
      <dgm:t>
        <a:bodyPr/>
        <a:lstStyle/>
        <a:p>
          <a:endParaRPr lang="en-US"/>
        </a:p>
      </dgm:t>
    </dgm:pt>
    <dgm:pt modelId="{5DF5BB9E-6BD7-4574-AB73-1A9751B515B4}" type="sibTrans" cxnId="{DA8B7F6C-BC12-456F-A6B9-E69596DE69D5}">
      <dgm:prSet/>
      <dgm:spPr/>
      <dgm:t>
        <a:bodyPr/>
        <a:lstStyle/>
        <a:p>
          <a:endParaRPr lang="en-US"/>
        </a:p>
      </dgm:t>
    </dgm:pt>
    <dgm:pt modelId="{B7215A0B-AAB6-4A23-ADC8-12B372EB3265}" type="pres">
      <dgm:prSet presAssocID="{E78F5495-194E-4C3A-89EC-18DD272F89CA}" presName="linear" presStyleCnt="0">
        <dgm:presLayoutVars>
          <dgm:animLvl val="lvl"/>
          <dgm:resizeHandles val="exact"/>
        </dgm:presLayoutVars>
      </dgm:prSet>
      <dgm:spPr/>
      <dgm:t>
        <a:bodyPr/>
        <a:lstStyle/>
        <a:p>
          <a:endParaRPr lang="en-US"/>
        </a:p>
      </dgm:t>
    </dgm:pt>
    <dgm:pt modelId="{D25EEB44-04A3-41CB-8A76-1F41125044CE}" type="pres">
      <dgm:prSet presAssocID="{A5A81EBF-2748-4D75-8A9F-78270F8B318D}" presName="parentText" presStyleLbl="node1" presStyleIdx="0" presStyleCnt="1" custLinFactNeighborY="9295">
        <dgm:presLayoutVars>
          <dgm:chMax val="0"/>
          <dgm:bulletEnabled val="1"/>
        </dgm:presLayoutVars>
      </dgm:prSet>
      <dgm:spPr/>
      <dgm:t>
        <a:bodyPr/>
        <a:lstStyle/>
        <a:p>
          <a:endParaRPr lang="en-US"/>
        </a:p>
      </dgm:t>
    </dgm:pt>
  </dgm:ptLst>
  <dgm:cxnLst>
    <dgm:cxn modelId="{39765D41-7BA6-49BB-9D8B-4A152D40B671}" type="presOf" srcId="{A5A81EBF-2748-4D75-8A9F-78270F8B318D}" destId="{D25EEB44-04A3-41CB-8A76-1F41125044CE}" srcOrd="0" destOrd="0" presId="urn:microsoft.com/office/officeart/2005/8/layout/vList2"/>
    <dgm:cxn modelId="{DA8B7F6C-BC12-456F-A6B9-E69596DE69D5}" srcId="{E78F5495-194E-4C3A-89EC-18DD272F89CA}" destId="{A5A81EBF-2748-4D75-8A9F-78270F8B318D}" srcOrd="0" destOrd="0" parTransId="{AC87E70A-DBF9-42FB-B0F6-22BB80259E57}" sibTransId="{5DF5BB9E-6BD7-4574-AB73-1A9751B515B4}"/>
    <dgm:cxn modelId="{C362914E-151B-44DE-B993-0833FD7799F5}" type="presOf" srcId="{E78F5495-194E-4C3A-89EC-18DD272F89CA}" destId="{B7215A0B-AAB6-4A23-ADC8-12B372EB3265}" srcOrd="0" destOrd="0" presId="urn:microsoft.com/office/officeart/2005/8/layout/vList2"/>
    <dgm:cxn modelId="{0B9C13DD-C271-4B26-9134-4D0ACE515799}" type="presParOf" srcId="{B7215A0B-AAB6-4A23-ADC8-12B372EB3265}" destId="{D25EEB44-04A3-41CB-8A76-1F41125044C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B15063-B245-4846-AA89-BE75A003B798}" type="doc">
      <dgm:prSet loTypeId="urn:microsoft.com/office/officeart/2005/8/layout/vList2" loCatId="list" qsTypeId="urn:microsoft.com/office/officeart/2005/8/quickstyle/3d2" qsCatId="3D" csTypeId="urn:microsoft.com/office/officeart/2005/8/colors/accent0_1" csCatId="mainScheme"/>
      <dgm:spPr/>
      <dgm:t>
        <a:bodyPr/>
        <a:lstStyle/>
        <a:p>
          <a:endParaRPr lang="en-US"/>
        </a:p>
      </dgm:t>
    </dgm:pt>
    <dgm:pt modelId="{64F1804F-9FC1-46BB-A4E1-37291176D629}">
      <dgm:prSet/>
      <dgm:spPr/>
      <dgm:t>
        <a:bodyPr/>
        <a:lstStyle/>
        <a:p>
          <a:pPr rtl="0"/>
          <a:r>
            <a:rPr lang="en-US" dirty="0" smtClean="0"/>
            <a:t>Incorrect specimen collection, handling, storage or labeling.</a:t>
          </a:r>
          <a:endParaRPr lang="en-US" dirty="0"/>
        </a:p>
      </dgm:t>
    </dgm:pt>
    <dgm:pt modelId="{CDAA7C2E-DDE8-4127-B57A-34664B192FF5}" type="parTrans" cxnId="{537E3659-1540-4526-BA4B-2C082E5D9310}">
      <dgm:prSet/>
      <dgm:spPr/>
      <dgm:t>
        <a:bodyPr/>
        <a:lstStyle/>
        <a:p>
          <a:endParaRPr lang="en-US"/>
        </a:p>
      </dgm:t>
    </dgm:pt>
    <dgm:pt modelId="{E0A5E6F6-654F-4A40-8A36-9FFE6AE6745E}" type="sibTrans" cxnId="{537E3659-1540-4526-BA4B-2C082E5D9310}">
      <dgm:prSet/>
      <dgm:spPr/>
      <dgm:t>
        <a:bodyPr/>
        <a:lstStyle/>
        <a:p>
          <a:endParaRPr lang="en-US"/>
        </a:p>
      </dgm:t>
    </dgm:pt>
    <dgm:pt modelId="{E396F610-6973-4500-9A35-BC48DD0B8537}">
      <dgm:prSet/>
      <dgm:spPr/>
      <dgm:t>
        <a:bodyPr/>
        <a:lstStyle/>
        <a:p>
          <a:pPr rtl="0"/>
          <a:r>
            <a:rPr lang="en-US" smtClean="0"/>
            <a:t>Haemolysed specimens</a:t>
          </a:r>
          <a:endParaRPr lang="en-US"/>
        </a:p>
      </dgm:t>
    </dgm:pt>
    <dgm:pt modelId="{F40A946C-E8B2-4F81-82CD-86C156B1AB68}" type="parTrans" cxnId="{CBE663D9-D317-4899-98D8-4B2632EE7B75}">
      <dgm:prSet/>
      <dgm:spPr/>
      <dgm:t>
        <a:bodyPr/>
        <a:lstStyle/>
        <a:p>
          <a:endParaRPr lang="en-US"/>
        </a:p>
      </dgm:t>
    </dgm:pt>
    <dgm:pt modelId="{4C40A4FF-822D-48F4-B5F8-36CA5CBC9216}" type="sibTrans" cxnId="{CBE663D9-D317-4899-98D8-4B2632EE7B75}">
      <dgm:prSet/>
      <dgm:spPr/>
      <dgm:t>
        <a:bodyPr/>
        <a:lstStyle/>
        <a:p>
          <a:endParaRPr lang="en-US"/>
        </a:p>
      </dgm:t>
    </dgm:pt>
    <dgm:pt modelId="{21DBEBF4-2539-4DDE-A984-E1D7D43C8A38}">
      <dgm:prSet/>
      <dgm:spPr/>
      <dgm:t>
        <a:bodyPr/>
        <a:lstStyle/>
        <a:p>
          <a:pPr rtl="0"/>
          <a:r>
            <a:rPr lang="en-US" smtClean="0"/>
            <a:t>Delayed specimen delivery</a:t>
          </a:r>
          <a:endParaRPr lang="en-US"/>
        </a:p>
      </dgm:t>
    </dgm:pt>
    <dgm:pt modelId="{9B0885E9-A0E0-4D10-8201-0C850496570A}" type="parTrans" cxnId="{E595A175-955D-480F-8648-886FEBA1196D}">
      <dgm:prSet/>
      <dgm:spPr/>
      <dgm:t>
        <a:bodyPr/>
        <a:lstStyle/>
        <a:p>
          <a:endParaRPr lang="en-US"/>
        </a:p>
      </dgm:t>
    </dgm:pt>
    <dgm:pt modelId="{1B0AE0C9-26D6-4BCB-B0EF-6C4BDC0120E5}" type="sibTrans" cxnId="{E595A175-955D-480F-8648-886FEBA1196D}">
      <dgm:prSet/>
      <dgm:spPr/>
      <dgm:t>
        <a:bodyPr/>
        <a:lstStyle/>
        <a:p>
          <a:endParaRPr lang="en-US"/>
        </a:p>
      </dgm:t>
    </dgm:pt>
    <dgm:pt modelId="{DE6432DA-1EA8-454E-8EF3-935AA23B40CB}">
      <dgm:prSet/>
      <dgm:spPr/>
      <dgm:t>
        <a:bodyPr/>
        <a:lstStyle/>
        <a:p>
          <a:pPr rtl="0"/>
          <a:r>
            <a:rPr lang="en-US" smtClean="0"/>
            <a:t>Old or deteriorating specimens</a:t>
          </a:r>
          <a:endParaRPr lang="en-US"/>
        </a:p>
      </dgm:t>
    </dgm:pt>
    <dgm:pt modelId="{651DC567-D9D5-4E4C-A33C-F491E98A69EF}" type="parTrans" cxnId="{88126FB2-0681-4AA8-8E27-2F1BB99512A3}">
      <dgm:prSet/>
      <dgm:spPr/>
      <dgm:t>
        <a:bodyPr/>
        <a:lstStyle/>
        <a:p>
          <a:endParaRPr lang="en-US"/>
        </a:p>
      </dgm:t>
    </dgm:pt>
    <dgm:pt modelId="{37A3E83D-CF43-4BA9-B786-D7C7576D23DB}" type="sibTrans" cxnId="{88126FB2-0681-4AA8-8E27-2F1BB99512A3}">
      <dgm:prSet/>
      <dgm:spPr/>
      <dgm:t>
        <a:bodyPr/>
        <a:lstStyle/>
        <a:p>
          <a:endParaRPr lang="en-US"/>
        </a:p>
      </dgm:t>
    </dgm:pt>
    <dgm:pt modelId="{025DD122-0F42-46A5-A11C-319BC159EBF0}" type="pres">
      <dgm:prSet presAssocID="{99B15063-B245-4846-AA89-BE75A003B798}" presName="linear" presStyleCnt="0">
        <dgm:presLayoutVars>
          <dgm:animLvl val="lvl"/>
          <dgm:resizeHandles val="exact"/>
        </dgm:presLayoutVars>
      </dgm:prSet>
      <dgm:spPr/>
      <dgm:t>
        <a:bodyPr/>
        <a:lstStyle/>
        <a:p>
          <a:endParaRPr lang="en-US"/>
        </a:p>
      </dgm:t>
    </dgm:pt>
    <dgm:pt modelId="{F06E7A7C-E139-4AE8-BF08-3595AE1A2297}" type="pres">
      <dgm:prSet presAssocID="{64F1804F-9FC1-46BB-A4E1-37291176D629}" presName="parentText" presStyleLbl="node1" presStyleIdx="0" presStyleCnt="4">
        <dgm:presLayoutVars>
          <dgm:chMax val="0"/>
          <dgm:bulletEnabled val="1"/>
        </dgm:presLayoutVars>
      </dgm:prSet>
      <dgm:spPr/>
      <dgm:t>
        <a:bodyPr/>
        <a:lstStyle/>
        <a:p>
          <a:endParaRPr lang="en-US"/>
        </a:p>
      </dgm:t>
    </dgm:pt>
    <dgm:pt modelId="{169F389A-E2E9-4655-8E0D-D231E705EF42}" type="pres">
      <dgm:prSet presAssocID="{E0A5E6F6-654F-4A40-8A36-9FFE6AE6745E}" presName="spacer" presStyleCnt="0"/>
      <dgm:spPr/>
    </dgm:pt>
    <dgm:pt modelId="{AC6A3653-0B1E-4EDF-A521-2332D573A934}" type="pres">
      <dgm:prSet presAssocID="{E396F610-6973-4500-9A35-BC48DD0B8537}" presName="parentText" presStyleLbl="node1" presStyleIdx="1" presStyleCnt="4">
        <dgm:presLayoutVars>
          <dgm:chMax val="0"/>
          <dgm:bulletEnabled val="1"/>
        </dgm:presLayoutVars>
      </dgm:prSet>
      <dgm:spPr/>
      <dgm:t>
        <a:bodyPr/>
        <a:lstStyle/>
        <a:p>
          <a:endParaRPr lang="en-US"/>
        </a:p>
      </dgm:t>
    </dgm:pt>
    <dgm:pt modelId="{67EC30C8-4990-40EA-B7CB-9003E92D9A74}" type="pres">
      <dgm:prSet presAssocID="{4C40A4FF-822D-48F4-B5F8-36CA5CBC9216}" presName="spacer" presStyleCnt="0"/>
      <dgm:spPr/>
    </dgm:pt>
    <dgm:pt modelId="{B378F6DA-05AB-4770-9B28-12C097A2FDDA}" type="pres">
      <dgm:prSet presAssocID="{21DBEBF4-2539-4DDE-A984-E1D7D43C8A38}" presName="parentText" presStyleLbl="node1" presStyleIdx="2" presStyleCnt="4">
        <dgm:presLayoutVars>
          <dgm:chMax val="0"/>
          <dgm:bulletEnabled val="1"/>
        </dgm:presLayoutVars>
      </dgm:prSet>
      <dgm:spPr/>
      <dgm:t>
        <a:bodyPr/>
        <a:lstStyle/>
        <a:p>
          <a:endParaRPr lang="en-US"/>
        </a:p>
      </dgm:t>
    </dgm:pt>
    <dgm:pt modelId="{5F328FDB-68CD-49C7-A5C6-674E620965D2}" type="pres">
      <dgm:prSet presAssocID="{1B0AE0C9-26D6-4BCB-B0EF-6C4BDC0120E5}" presName="spacer" presStyleCnt="0"/>
      <dgm:spPr/>
    </dgm:pt>
    <dgm:pt modelId="{B5089008-09E5-49BA-A963-48D308356187}" type="pres">
      <dgm:prSet presAssocID="{DE6432DA-1EA8-454E-8EF3-935AA23B40CB}" presName="parentText" presStyleLbl="node1" presStyleIdx="3" presStyleCnt="4">
        <dgm:presLayoutVars>
          <dgm:chMax val="0"/>
          <dgm:bulletEnabled val="1"/>
        </dgm:presLayoutVars>
      </dgm:prSet>
      <dgm:spPr/>
      <dgm:t>
        <a:bodyPr/>
        <a:lstStyle/>
        <a:p>
          <a:endParaRPr lang="en-US"/>
        </a:p>
      </dgm:t>
    </dgm:pt>
  </dgm:ptLst>
  <dgm:cxnLst>
    <dgm:cxn modelId="{0DBC070B-45A2-405D-BB8F-F10747B0E1AB}" type="presOf" srcId="{DE6432DA-1EA8-454E-8EF3-935AA23B40CB}" destId="{B5089008-09E5-49BA-A963-48D308356187}" srcOrd="0" destOrd="0" presId="urn:microsoft.com/office/officeart/2005/8/layout/vList2"/>
    <dgm:cxn modelId="{1CD06F17-8C9E-4CD4-B445-76154C5A0C46}" type="presOf" srcId="{21DBEBF4-2539-4DDE-A984-E1D7D43C8A38}" destId="{B378F6DA-05AB-4770-9B28-12C097A2FDDA}" srcOrd="0" destOrd="0" presId="urn:microsoft.com/office/officeart/2005/8/layout/vList2"/>
    <dgm:cxn modelId="{88126FB2-0681-4AA8-8E27-2F1BB99512A3}" srcId="{99B15063-B245-4846-AA89-BE75A003B798}" destId="{DE6432DA-1EA8-454E-8EF3-935AA23B40CB}" srcOrd="3" destOrd="0" parTransId="{651DC567-D9D5-4E4C-A33C-F491E98A69EF}" sibTransId="{37A3E83D-CF43-4BA9-B786-D7C7576D23DB}"/>
    <dgm:cxn modelId="{537E3659-1540-4526-BA4B-2C082E5D9310}" srcId="{99B15063-B245-4846-AA89-BE75A003B798}" destId="{64F1804F-9FC1-46BB-A4E1-37291176D629}" srcOrd="0" destOrd="0" parTransId="{CDAA7C2E-DDE8-4127-B57A-34664B192FF5}" sibTransId="{E0A5E6F6-654F-4A40-8A36-9FFE6AE6745E}"/>
    <dgm:cxn modelId="{E595A175-955D-480F-8648-886FEBA1196D}" srcId="{99B15063-B245-4846-AA89-BE75A003B798}" destId="{21DBEBF4-2539-4DDE-A984-E1D7D43C8A38}" srcOrd="2" destOrd="0" parTransId="{9B0885E9-A0E0-4D10-8201-0C850496570A}" sibTransId="{1B0AE0C9-26D6-4BCB-B0EF-6C4BDC0120E5}"/>
    <dgm:cxn modelId="{CBE663D9-D317-4899-98D8-4B2632EE7B75}" srcId="{99B15063-B245-4846-AA89-BE75A003B798}" destId="{E396F610-6973-4500-9A35-BC48DD0B8537}" srcOrd="1" destOrd="0" parTransId="{F40A946C-E8B2-4F81-82CD-86C156B1AB68}" sibTransId="{4C40A4FF-822D-48F4-B5F8-36CA5CBC9216}"/>
    <dgm:cxn modelId="{0B42EE61-7A25-401E-A188-021FC582089F}" type="presOf" srcId="{99B15063-B245-4846-AA89-BE75A003B798}" destId="{025DD122-0F42-46A5-A11C-319BC159EBF0}" srcOrd="0" destOrd="0" presId="urn:microsoft.com/office/officeart/2005/8/layout/vList2"/>
    <dgm:cxn modelId="{816060FD-8D10-41A1-8790-F488DCE014F7}" type="presOf" srcId="{E396F610-6973-4500-9A35-BC48DD0B8537}" destId="{AC6A3653-0B1E-4EDF-A521-2332D573A934}" srcOrd="0" destOrd="0" presId="urn:microsoft.com/office/officeart/2005/8/layout/vList2"/>
    <dgm:cxn modelId="{80F03002-6A7D-457B-BB70-F959082B526D}" type="presOf" srcId="{64F1804F-9FC1-46BB-A4E1-37291176D629}" destId="{F06E7A7C-E139-4AE8-BF08-3595AE1A2297}" srcOrd="0" destOrd="0" presId="urn:microsoft.com/office/officeart/2005/8/layout/vList2"/>
    <dgm:cxn modelId="{8E5AA036-70C4-456D-84FD-38428B8E38F8}" type="presParOf" srcId="{025DD122-0F42-46A5-A11C-319BC159EBF0}" destId="{F06E7A7C-E139-4AE8-BF08-3595AE1A2297}" srcOrd="0" destOrd="0" presId="urn:microsoft.com/office/officeart/2005/8/layout/vList2"/>
    <dgm:cxn modelId="{1BCC8AA8-D806-4FF4-99E0-A59FFC8368FD}" type="presParOf" srcId="{025DD122-0F42-46A5-A11C-319BC159EBF0}" destId="{169F389A-E2E9-4655-8E0D-D231E705EF42}" srcOrd="1" destOrd="0" presId="urn:microsoft.com/office/officeart/2005/8/layout/vList2"/>
    <dgm:cxn modelId="{22D3ED12-6185-4CEC-BDB1-8D901779A769}" type="presParOf" srcId="{025DD122-0F42-46A5-A11C-319BC159EBF0}" destId="{AC6A3653-0B1E-4EDF-A521-2332D573A934}" srcOrd="2" destOrd="0" presId="urn:microsoft.com/office/officeart/2005/8/layout/vList2"/>
    <dgm:cxn modelId="{1A791637-3A23-4122-88F4-ECA729CE2380}" type="presParOf" srcId="{025DD122-0F42-46A5-A11C-319BC159EBF0}" destId="{67EC30C8-4990-40EA-B7CB-9003E92D9A74}" srcOrd="3" destOrd="0" presId="urn:microsoft.com/office/officeart/2005/8/layout/vList2"/>
    <dgm:cxn modelId="{2697F07D-F2D4-4077-ACCF-EF7DCF792C27}" type="presParOf" srcId="{025DD122-0F42-46A5-A11C-319BC159EBF0}" destId="{B378F6DA-05AB-4770-9B28-12C097A2FDDA}" srcOrd="4" destOrd="0" presId="urn:microsoft.com/office/officeart/2005/8/layout/vList2"/>
    <dgm:cxn modelId="{703627F7-AB20-46F2-934A-A573309A345D}" type="presParOf" srcId="{025DD122-0F42-46A5-A11C-319BC159EBF0}" destId="{5F328FDB-68CD-49C7-A5C6-674E620965D2}" srcOrd="5" destOrd="0" presId="urn:microsoft.com/office/officeart/2005/8/layout/vList2"/>
    <dgm:cxn modelId="{8B210488-47D5-4481-A801-0958A2446A0B}" type="presParOf" srcId="{025DD122-0F42-46A5-A11C-319BC159EBF0}" destId="{B5089008-09E5-49BA-A963-48D308356187}" srcOrd="6"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66C7D7-CDB6-42AE-8DE4-DBD129D8FAE7}"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7129E8FB-75D5-45DF-A05F-E37B3109259E}">
      <dgm:prSet custT="1"/>
      <dgm:spPr/>
      <dgm:t>
        <a:bodyPr/>
        <a:lstStyle/>
        <a:p>
          <a:pPr rtl="0"/>
          <a:r>
            <a:rPr lang="fr-FR" sz="1600" dirty="0" smtClean="0"/>
            <a:t>incorrect </a:t>
          </a:r>
          <a:r>
            <a:rPr lang="en-US" sz="1600" noProof="0" dirty="0" smtClean="0"/>
            <a:t>pre-test</a:t>
          </a:r>
          <a:r>
            <a:rPr lang="fr-FR" sz="1600" dirty="0" smtClean="0"/>
            <a:t> dite</a:t>
          </a:r>
          <a:endParaRPr lang="en-US" sz="1600" dirty="0"/>
        </a:p>
      </dgm:t>
    </dgm:pt>
    <dgm:pt modelId="{AC9FE6C6-61C5-4005-8255-382E02F09D02}" type="parTrans" cxnId="{0BCDF541-706C-40F3-A5A0-F5E6674152EB}">
      <dgm:prSet/>
      <dgm:spPr/>
      <dgm:t>
        <a:bodyPr/>
        <a:lstStyle/>
        <a:p>
          <a:endParaRPr lang="en-US"/>
        </a:p>
      </dgm:t>
    </dgm:pt>
    <dgm:pt modelId="{35800343-8D4D-470E-8EC9-3E7E2A37D41D}" type="sibTrans" cxnId="{0BCDF541-706C-40F3-A5A0-F5E6674152EB}">
      <dgm:prSet/>
      <dgm:spPr/>
      <dgm:t>
        <a:bodyPr/>
        <a:lstStyle/>
        <a:p>
          <a:endParaRPr lang="en-US"/>
        </a:p>
      </dgm:t>
    </dgm:pt>
    <dgm:pt modelId="{67B0A18C-0F89-40C9-B259-7A2449954F68}">
      <dgm:prSet custT="1"/>
      <dgm:spPr/>
      <dgm:t>
        <a:bodyPr/>
        <a:lstStyle/>
        <a:p>
          <a:pPr rtl="0"/>
          <a:r>
            <a:rPr lang="fr-FR" sz="1600" smtClean="0"/>
            <a:t>patient illness</a:t>
          </a:r>
          <a:endParaRPr lang="en-US" sz="1600"/>
        </a:p>
      </dgm:t>
    </dgm:pt>
    <dgm:pt modelId="{CCA56BD7-D1CC-45A1-B52E-E7347A753D59}" type="parTrans" cxnId="{0BAB52C6-9FE2-4AEB-B8E9-F7DFFE62D2AD}">
      <dgm:prSet/>
      <dgm:spPr/>
      <dgm:t>
        <a:bodyPr/>
        <a:lstStyle/>
        <a:p>
          <a:endParaRPr lang="en-US"/>
        </a:p>
      </dgm:t>
    </dgm:pt>
    <dgm:pt modelId="{9F824286-DB65-4555-B3AF-29B5677D8603}" type="sibTrans" cxnId="{0BAB52C6-9FE2-4AEB-B8E9-F7DFFE62D2AD}">
      <dgm:prSet/>
      <dgm:spPr/>
      <dgm:t>
        <a:bodyPr/>
        <a:lstStyle/>
        <a:p>
          <a:endParaRPr lang="en-US"/>
        </a:p>
      </dgm:t>
    </dgm:pt>
    <dgm:pt modelId="{3A02A85F-FAB6-44D1-B7CA-473807087AB7}">
      <dgm:prSet custT="1"/>
      <dgm:spPr/>
      <dgm:t>
        <a:bodyPr/>
        <a:lstStyle/>
        <a:p>
          <a:pPr rtl="0"/>
          <a:r>
            <a:rPr lang="en-US" sz="1600" dirty="0" smtClean="0"/>
            <a:t>current drug therapy</a:t>
          </a:r>
          <a:endParaRPr lang="en-US" sz="1600" dirty="0"/>
        </a:p>
      </dgm:t>
    </dgm:pt>
    <dgm:pt modelId="{5E2E2B2E-39D8-4E13-8704-3C94D1E38EA9}" type="parTrans" cxnId="{4A8F93E1-DDB2-489A-A427-671D012DFE6F}">
      <dgm:prSet/>
      <dgm:spPr/>
      <dgm:t>
        <a:bodyPr/>
        <a:lstStyle/>
        <a:p>
          <a:endParaRPr lang="en-US"/>
        </a:p>
      </dgm:t>
    </dgm:pt>
    <dgm:pt modelId="{0D7080EE-D1A6-4A8D-893B-E88A6763647C}" type="sibTrans" cxnId="{4A8F93E1-DDB2-489A-A427-671D012DFE6F}">
      <dgm:prSet/>
      <dgm:spPr/>
      <dgm:t>
        <a:bodyPr/>
        <a:lstStyle/>
        <a:p>
          <a:endParaRPr lang="en-US"/>
        </a:p>
      </dgm:t>
    </dgm:pt>
    <dgm:pt modelId="{8B896AE8-40F7-4CC1-9683-B4AE3639C934}">
      <dgm:prSet custT="1"/>
      <dgm:spPr/>
      <dgm:t>
        <a:bodyPr/>
        <a:lstStyle/>
        <a:p>
          <a:pPr rtl="0"/>
          <a:r>
            <a:rPr lang="en-US" sz="1600" smtClean="0"/>
            <a:t>dehydration</a:t>
          </a:r>
          <a:endParaRPr lang="en-US" sz="1600"/>
        </a:p>
      </dgm:t>
    </dgm:pt>
    <dgm:pt modelId="{BD8D5E6D-3589-41A8-8412-AD342C04C432}" type="parTrans" cxnId="{FABA86DA-0DC9-4E63-909B-5756F3F77F2E}">
      <dgm:prSet/>
      <dgm:spPr/>
      <dgm:t>
        <a:bodyPr/>
        <a:lstStyle/>
        <a:p>
          <a:endParaRPr lang="en-US"/>
        </a:p>
      </dgm:t>
    </dgm:pt>
    <dgm:pt modelId="{CD88AB0E-4F80-4F0B-AA30-AB25E6E97730}" type="sibTrans" cxnId="{FABA86DA-0DC9-4E63-909B-5756F3F77F2E}">
      <dgm:prSet/>
      <dgm:spPr/>
      <dgm:t>
        <a:bodyPr/>
        <a:lstStyle/>
        <a:p>
          <a:endParaRPr lang="en-US"/>
        </a:p>
      </dgm:t>
    </dgm:pt>
    <dgm:pt modelId="{EC2AEAFD-50CA-4C28-A6C2-0B154D6890B1}">
      <dgm:prSet custT="1"/>
      <dgm:spPr/>
      <dgm:t>
        <a:bodyPr/>
        <a:lstStyle/>
        <a:p>
          <a:pPr rtl="0"/>
          <a:r>
            <a:rPr lang="en-US" sz="1600" dirty="0" smtClean="0"/>
            <a:t>position of </a:t>
          </a:r>
          <a:r>
            <a:rPr lang="en-US" sz="1600" dirty="0" err="1" smtClean="0"/>
            <a:t>patientat</a:t>
          </a:r>
          <a:r>
            <a:rPr lang="en-US" sz="1600" dirty="0" smtClean="0"/>
            <a:t> time of specimen collection</a:t>
          </a:r>
          <a:endParaRPr lang="en-US" sz="1600" dirty="0"/>
        </a:p>
      </dgm:t>
    </dgm:pt>
    <dgm:pt modelId="{CD3FE7C0-E4DF-48E4-8F0F-DA02035E632A}" type="parTrans" cxnId="{B379D1C3-941A-4739-A270-CF49A9079E1D}">
      <dgm:prSet/>
      <dgm:spPr/>
      <dgm:t>
        <a:bodyPr/>
        <a:lstStyle/>
        <a:p>
          <a:endParaRPr lang="en-US"/>
        </a:p>
      </dgm:t>
    </dgm:pt>
    <dgm:pt modelId="{58A2880A-CD13-4FBC-8471-044B9527BC22}" type="sibTrans" cxnId="{B379D1C3-941A-4739-A270-CF49A9079E1D}">
      <dgm:prSet/>
      <dgm:spPr/>
      <dgm:t>
        <a:bodyPr/>
        <a:lstStyle/>
        <a:p>
          <a:endParaRPr lang="en-US"/>
        </a:p>
      </dgm:t>
    </dgm:pt>
    <dgm:pt modelId="{92003570-63F3-4B4F-BAA2-E5B996121109}">
      <dgm:prSet custT="1"/>
      <dgm:spPr/>
      <dgm:t>
        <a:bodyPr/>
        <a:lstStyle/>
        <a:p>
          <a:pPr rtl="0"/>
          <a:r>
            <a:rPr lang="en-US" sz="1600" smtClean="0"/>
            <a:t>stress</a:t>
          </a:r>
          <a:endParaRPr lang="en-US" sz="1600"/>
        </a:p>
      </dgm:t>
    </dgm:pt>
    <dgm:pt modelId="{FB2030C2-D41A-496C-BE81-3943D1D26015}" type="parTrans" cxnId="{0A235E19-AB26-4164-BF7A-42D38400835A}">
      <dgm:prSet/>
      <dgm:spPr/>
      <dgm:t>
        <a:bodyPr/>
        <a:lstStyle/>
        <a:p>
          <a:endParaRPr lang="en-US"/>
        </a:p>
      </dgm:t>
    </dgm:pt>
    <dgm:pt modelId="{DFB630D0-ADBE-4330-A6A7-FB8954CA873E}" type="sibTrans" cxnId="{0A235E19-AB26-4164-BF7A-42D38400835A}">
      <dgm:prSet/>
      <dgm:spPr/>
      <dgm:t>
        <a:bodyPr/>
        <a:lstStyle/>
        <a:p>
          <a:endParaRPr lang="en-US"/>
        </a:p>
      </dgm:t>
    </dgm:pt>
    <dgm:pt modelId="{A87EC57E-34FA-4B4C-8A2C-CA10F2C7640F}" type="pres">
      <dgm:prSet presAssocID="{AF66C7D7-CDB6-42AE-8DE4-DBD129D8FAE7}" presName="linear" presStyleCnt="0">
        <dgm:presLayoutVars>
          <dgm:animLvl val="lvl"/>
          <dgm:resizeHandles val="exact"/>
        </dgm:presLayoutVars>
      </dgm:prSet>
      <dgm:spPr/>
      <dgm:t>
        <a:bodyPr/>
        <a:lstStyle/>
        <a:p>
          <a:endParaRPr lang="en-US"/>
        </a:p>
      </dgm:t>
    </dgm:pt>
    <dgm:pt modelId="{3454BCEE-7311-444C-83BC-D7B69D947BA6}" type="pres">
      <dgm:prSet presAssocID="{7129E8FB-75D5-45DF-A05F-E37B3109259E}" presName="parentText" presStyleLbl="node1" presStyleIdx="0" presStyleCnt="6">
        <dgm:presLayoutVars>
          <dgm:chMax val="0"/>
          <dgm:bulletEnabled val="1"/>
        </dgm:presLayoutVars>
      </dgm:prSet>
      <dgm:spPr/>
      <dgm:t>
        <a:bodyPr/>
        <a:lstStyle/>
        <a:p>
          <a:endParaRPr lang="en-US"/>
        </a:p>
      </dgm:t>
    </dgm:pt>
    <dgm:pt modelId="{C404442B-366E-4B9F-AFA5-DCD702FE201B}" type="pres">
      <dgm:prSet presAssocID="{35800343-8D4D-470E-8EC9-3E7E2A37D41D}" presName="spacer" presStyleCnt="0"/>
      <dgm:spPr/>
    </dgm:pt>
    <dgm:pt modelId="{250C2281-B139-4DCD-93CB-17FBCD369B70}" type="pres">
      <dgm:prSet presAssocID="{67B0A18C-0F89-40C9-B259-7A2449954F68}" presName="parentText" presStyleLbl="node1" presStyleIdx="1" presStyleCnt="6">
        <dgm:presLayoutVars>
          <dgm:chMax val="0"/>
          <dgm:bulletEnabled val="1"/>
        </dgm:presLayoutVars>
      </dgm:prSet>
      <dgm:spPr/>
      <dgm:t>
        <a:bodyPr/>
        <a:lstStyle/>
        <a:p>
          <a:endParaRPr lang="en-US"/>
        </a:p>
      </dgm:t>
    </dgm:pt>
    <dgm:pt modelId="{E68B5673-B150-4FB6-A963-749CCFD000F5}" type="pres">
      <dgm:prSet presAssocID="{9F824286-DB65-4555-B3AF-29B5677D8603}" presName="spacer" presStyleCnt="0"/>
      <dgm:spPr/>
    </dgm:pt>
    <dgm:pt modelId="{9D788D67-59E0-4D68-B271-192AC71FE66E}" type="pres">
      <dgm:prSet presAssocID="{3A02A85F-FAB6-44D1-B7CA-473807087AB7}" presName="parentText" presStyleLbl="node1" presStyleIdx="2" presStyleCnt="6">
        <dgm:presLayoutVars>
          <dgm:chMax val="0"/>
          <dgm:bulletEnabled val="1"/>
        </dgm:presLayoutVars>
      </dgm:prSet>
      <dgm:spPr/>
      <dgm:t>
        <a:bodyPr/>
        <a:lstStyle/>
        <a:p>
          <a:endParaRPr lang="en-US"/>
        </a:p>
      </dgm:t>
    </dgm:pt>
    <dgm:pt modelId="{EF5120FC-DDAE-4E47-946F-9E8E546091D8}" type="pres">
      <dgm:prSet presAssocID="{0D7080EE-D1A6-4A8D-893B-E88A6763647C}" presName="spacer" presStyleCnt="0"/>
      <dgm:spPr/>
    </dgm:pt>
    <dgm:pt modelId="{057C63FC-4288-4D6E-887D-88F7FC8A5937}" type="pres">
      <dgm:prSet presAssocID="{8B896AE8-40F7-4CC1-9683-B4AE3639C934}" presName="parentText" presStyleLbl="node1" presStyleIdx="3" presStyleCnt="6">
        <dgm:presLayoutVars>
          <dgm:chMax val="0"/>
          <dgm:bulletEnabled val="1"/>
        </dgm:presLayoutVars>
      </dgm:prSet>
      <dgm:spPr/>
      <dgm:t>
        <a:bodyPr/>
        <a:lstStyle/>
        <a:p>
          <a:endParaRPr lang="en-US"/>
        </a:p>
      </dgm:t>
    </dgm:pt>
    <dgm:pt modelId="{51997F6E-57CF-4CBA-80F8-D06642991D04}" type="pres">
      <dgm:prSet presAssocID="{CD88AB0E-4F80-4F0B-AA30-AB25E6E97730}" presName="spacer" presStyleCnt="0"/>
      <dgm:spPr/>
    </dgm:pt>
    <dgm:pt modelId="{C25CFB2C-DDA1-4C88-A89E-4F7239C53125}" type="pres">
      <dgm:prSet presAssocID="{EC2AEAFD-50CA-4C28-A6C2-0B154D6890B1}" presName="parentText" presStyleLbl="node1" presStyleIdx="4" presStyleCnt="6">
        <dgm:presLayoutVars>
          <dgm:chMax val="0"/>
          <dgm:bulletEnabled val="1"/>
        </dgm:presLayoutVars>
      </dgm:prSet>
      <dgm:spPr/>
      <dgm:t>
        <a:bodyPr/>
        <a:lstStyle/>
        <a:p>
          <a:endParaRPr lang="en-US"/>
        </a:p>
      </dgm:t>
    </dgm:pt>
    <dgm:pt modelId="{26BDA643-6975-4AC1-9196-752484F2BE1C}" type="pres">
      <dgm:prSet presAssocID="{58A2880A-CD13-4FBC-8471-044B9527BC22}" presName="spacer" presStyleCnt="0"/>
      <dgm:spPr/>
    </dgm:pt>
    <dgm:pt modelId="{7C0167DE-1E53-4258-AA73-6E025C56F276}" type="pres">
      <dgm:prSet presAssocID="{92003570-63F3-4B4F-BAA2-E5B996121109}" presName="parentText" presStyleLbl="node1" presStyleIdx="5" presStyleCnt="6">
        <dgm:presLayoutVars>
          <dgm:chMax val="0"/>
          <dgm:bulletEnabled val="1"/>
        </dgm:presLayoutVars>
      </dgm:prSet>
      <dgm:spPr/>
      <dgm:t>
        <a:bodyPr/>
        <a:lstStyle/>
        <a:p>
          <a:endParaRPr lang="en-US"/>
        </a:p>
      </dgm:t>
    </dgm:pt>
  </dgm:ptLst>
  <dgm:cxnLst>
    <dgm:cxn modelId="{D2956F12-894F-40D8-9DD8-6F12E9C71496}" type="presOf" srcId="{67B0A18C-0F89-40C9-B259-7A2449954F68}" destId="{250C2281-B139-4DCD-93CB-17FBCD369B70}" srcOrd="0" destOrd="0" presId="urn:microsoft.com/office/officeart/2005/8/layout/vList2"/>
    <dgm:cxn modelId="{0BCDF541-706C-40F3-A5A0-F5E6674152EB}" srcId="{AF66C7D7-CDB6-42AE-8DE4-DBD129D8FAE7}" destId="{7129E8FB-75D5-45DF-A05F-E37B3109259E}" srcOrd="0" destOrd="0" parTransId="{AC9FE6C6-61C5-4005-8255-382E02F09D02}" sibTransId="{35800343-8D4D-470E-8EC9-3E7E2A37D41D}"/>
    <dgm:cxn modelId="{C9F36927-9BE6-43FF-89AA-C14D3EF1577A}" type="presOf" srcId="{92003570-63F3-4B4F-BAA2-E5B996121109}" destId="{7C0167DE-1E53-4258-AA73-6E025C56F276}" srcOrd="0" destOrd="0" presId="urn:microsoft.com/office/officeart/2005/8/layout/vList2"/>
    <dgm:cxn modelId="{1C408CAE-DE41-4680-9CE7-9F7ABA304790}" type="presOf" srcId="{EC2AEAFD-50CA-4C28-A6C2-0B154D6890B1}" destId="{C25CFB2C-DDA1-4C88-A89E-4F7239C53125}" srcOrd="0" destOrd="0" presId="urn:microsoft.com/office/officeart/2005/8/layout/vList2"/>
    <dgm:cxn modelId="{A88CA332-DE44-47A6-A978-5D83C64BEB86}" type="presOf" srcId="{7129E8FB-75D5-45DF-A05F-E37B3109259E}" destId="{3454BCEE-7311-444C-83BC-D7B69D947BA6}" srcOrd="0" destOrd="0" presId="urn:microsoft.com/office/officeart/2005/8/layout/vList2"/>
    <dgm:cxn modelId="{6F369A08-3A5A-43AC-B463-BD2C80A071D7}" type="presOf" srcId="{3A02A85F-FAB6-44D1-B7CA-473807087AB7}" destId="{9D788D67-59E0-4D68-B271-192AC71FE66E}" srcOrd="0" destOrd="0" presId="urn:microsoft.com/office/officeart/2005/8/layout/vList2"/>
    <dgm:cxn modelId="{0A235E19-AB26-4164-BF7A-42D38400835A}" srcId="{AF66C7D7-CDB6-42AE-8DE4-DBD129D8FAE7}" destId="{92003570-63F3-4B4F-BAA2-E5B996121109}" srcOrd="5" destOrd="0" parTransId="{FB2030C2-D41A-496C-BE81-3943D1D26015}" sibTransId="{DFB630D0-ADBE-4330-A6A7-FB8954CA873E}"/>
    <dgm:cxn modelId="{FABA86DA-0DC9-4E63-909B-5756F3F77F2E}" srcId="{AF66C7D7-CDB6-42AE-8DE4-DBD129D8FAE7}" destId="{8B896AE8-40F7-4CC1-9683-B4AE3639C934}" srcOrd="3" destOrd="0" parTransId="{BD8D5E6D-3589-41A8-8412-AD342C04C432}" sibTransId="{CD88AB0E-4F80-4F0B-AA30-AB25E6E97730}"/>
    <dgm:cxn modelId="{0BAB52C6-9FE2-4AEB-B8E9-F7DFFE62D2AD}" srcId="{AF66C7D7-CDB6-42AE-8DE4-DBD129D8FAE7}" destId="{67B0A18C-0F89-40C9-B259-7A2449954F68}" srcOrd="1" destOrd="0" parTransId="{CCA56BD7-D1CC-45A1-B52E-E7347A753D59}" sibTransId="{9F824286-DB65-4555-B3AF-29B5677D8603}"/>
    <dgm:cxn modelId="{4C6CD243-EFE7-42BC-AFF9-4DDCEEEC60AF}" type="presOf" srcId="{8B896AE8-40F7-4CC1-9683-B4AE3639C934}" destId="{057C63FC-4288-4D6E-887D-88F7FC8A5937}" srcOrd="0" destOrd="0" presId="urn:microsoft.com/office/officeart/2005/8/layout/vList2"/>
    <dgm:cxn modelId="{CEB3BE35-EBFB-47FC-931A-5DD60C9E7225}" type="presOf" srcId="{AF66C7D7-CDB6-42AE-8DE4-DBD129D8FAE7}" destId="{A87EC57E-34FA-4B4C-8A2C-CA10F2C7640F}" srcOrd="0" destOrd="0" presId="urn:microsoft.com/office/officeart/2005/8/layout/vList2"/>
    <dgm:cxn modelId="{B379D1C3-941A-4739-A270-CF49A9079E1D}" srcId="{AF66C7D7-CDB6-42AE-8DE4-DBD129D8FAE7}" destId="{EC2AEAFD-50CA-4C28-A6C2-0B154D6890B1}" srcOrd="4" destOrd="0" parTransId="{CD3FE7C0-E4DF-48E4-8F0F-DA02035E632A}" sibTransId="{58A2880A-CD13-4FBC-8471-044B9527BC22}"/>
    <dgm:cxn modelId="{4A8F93E1-DDB2-489A-A427-671D012DFE6F}" srcId="{AF66C7D7-CDB6-42AE-8DE4-DBD129D8FAE7}" destId="{3A02A85F-FAB6-44D1-B7CA-473807087AB7}" srcOrd="2" destOrd="0" parTransId="{5E2E2B2E-39D8-4E13-8704-3C94D1E38EA9}" sibTransId="{0D7080EE-D1A6-4A8D-893B-E88A6763647C}"/>
    <dgm:cxn modelId="{E3062EB5-B4C1-406A-BB7D-0B20AEF13A18}" type="presParOf" srcId="{A87EC57E-34FA-4B4C-8A2C-CA10F2C7640F}" destId="{3454BCEE-7311-444C-83BC-D7B69D947BA6}" srcOrd="0" destOrd="0" presId="urn:microsoft.com/office/officeart/2005/8/layout/vList2"/>
    <dgm:cxn modelId="{521505D0-3C23-4E72-AB60-514405DE38ED}" type="presParOf" srcId="{A87EC57E-34FA-4B4C-8A2C-CA10F2C7640F}" destId="{C404442B-366E-4B9F-AFA5-DCD702FE201B}" srcOrd="1" destOrd="0" presId="urn:microsoft.com/office/officeart/2005/8/layout/vList2"/>
    <dgm:cxn modelId="{8F2B93EF-EE32-4C75-9332-19A0EBDAD111}" type="presParOf" srcId="{A87EC57E-34FA-4B4C-8A2C-CA10F2C7640F}" destId="{250C2281-B139-4DCD-93CB-17FBCD369B70}" srcOrd="2" destOrd="0" presId="urn:microsoft.com/office/officeart/2005/8/layout/vList2"/>
    <dgm:cxn modelId="{C874FB5A-CCBB-4883-A26F-64F9046948CF}" type="presParOf" srcId="{A87EC57E-34FA-4B4C-8A2C-CA10F2C7640F}" destId="{E68B5673-B150-4FB6-A963-749CCFD000F5}" srcOrd="3" destOrd="0" presId="urn:microsoft.com/office/officeart/2005/8/layout/vList2"/>
    <dgm:cxn modelId="{8A55B2ED-02EA-4B3B-B667-21771E48E5AB}" type="presParOf" srcId="{A87EC57E-34FA-4B4C-8A2C-CA10F2C7640F}" destId="{9D788D67-59E0-4D68-B271-192AC71FE66E}" srcOrd="4" destOrd="0" presId="urn:microsoft.com/office/officeart/2005/8/layout/vList2"/>
    <dgm:cxn modelId="{67B7ADA8-DB42-48AB-9F8D-12D3E5AA1EE8}" type="presParOf" srcId="{A87EC57E-34FA-4B4C-8A2C-CA10F2C7640F}" destId="{EF5120FC-DDAE-4E47-946F-9E8E546091D8}" srcOrd="5" destOrd="0" presId="urn:microsoft.com/office/officeart/2005/8/layout/vList2"/>
    <dgm:cxn modelId="{64020E6B-AA8E-4943-A8D0-21CA93530CF0}" type="presParOf" srcId="{A87EC57E-34FA-4B4C-8A2C-CA10F2C7640F}" destId="{057C63FC-4288-4D6E-887D-88F7FC8A5937}" srcOrd="6" destOrd="0" presId="urn:microsoft.com/office/officeart/2005/8/layout/vList2"/>
    <dgm:cxn modelId="{0A0FA47B-E340-49FE-A302-2734D134DD70}" type="presParOf" srcId="{A87EC57E-34FA-4B4C-8A2C-CA10F2C7640F}" destId="{51997F6E-57CF-4CBA-80F8-D06642991D04}" srcOrd="7" destOrd="0" presId="urn:microsoft.com/office/officeart/2005/8/layout/vList2"/>
    <dgm:cxn modelId="{E43C0965-7B81-4A6D-A1D0-533AAF24255C}" type="presParOf" srcId="{A87EC57E-34FA-4B4C-8A2C-CA10F2C7640F}" destId="{C25CFB2C-DDA1-4C88-A89E-4F7239C53125}" srcOrd="8" destOrd="0" presId="urn:microsoft.com/office/officeart/2005/8/layout/vList2"/>
    <dgm:cxn modelId="{C732D70C-A828-40D1-8C41-BD03E6C2B5DD}" type="presParOf" srcId="{A87EC57E-34FA-4B4C-8A2C-CA10F2C7640F}" destId="{26BDA643-6975-4AC1-9196-752484F2BE1C}" srcOrd="9" destOrd="0" presId="urn:microsoft.com/office/officeart/2005/8/layout/vList2"/>
    <dgm:cxn modelId="{6AB675CA-3C2F-4107-8920-395E864A3F6B}" type="presParOf" srcId="{A87EC57E-34FA-4B4C-8A2C-CA10F2C7640F}" destId="{7C0167DE-1E53-4258-AA73-6E025C56F276}" srcOrd="1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B15D3F-73E2-4C85-A6E9-67B84CA6C9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F0584E-E234-4A4E-A207-16287C940388}">
      <dgm:prSet/>
      <dgm:spPr/>
      <dgm:t>
        <a:bodyPr/>
        <a:lstStyle/>
        <a:p>
          <a:pPr rtl="0"/>
          <a:r>
            <a:rPr lang="en-US" dirty="0" smtClean="0"/>
            <a:t>Types of biological specimen:</a:t>
          </a:r>
          <a:endParaRPr lang="en-US" dirty="0"/>
        </a:p>
      </dgm:t>
    </dgm:pt>
    <dgm:pt modelId="{8B772E90-F33F-455B-AF4C-23F8CC9146A0}" type="parTrans" cxnId="{ABB65FC7-617D-4928-8AF1-FAEC5419B9C4}">
      <dgm:prSet/>
      <dgm:spPr/>
      <dgm:t>
        <a:bodyPr/>
        <a:lstStyle/>
        <a:p>
          <a:endParaRPr lang="en-US"/>
        </a:p>
      </dgm:t>
    </dgm:pt>
    <dgm:pt modelId="{3658408D-6057-405B-B367-E469A45EADF5}" type="sibTrans" cxnId="{ABB65FC7-617D-4928-8AF1-FAEC5419B9C4}">
      <dgm:prSet/>
      <dgm:spPr/>
      <dgm:t>
        <a:bodyPr/>
        <a:lstStyle/>
        <a:p>
          <a:endParaRPr lang="en-US"/>
        </a:p>
      </dgm:t>
    </dgm:pt>
    <dgm:pt modelId="{DB23DB4A-C2A5-4E04-BD91-53E300BD98E0}">
      <dgm:prSet>
        <dgm:style>
          <a:lnRef idx="0">
            <a:schemeClr val="accent6"/>
          </a:lnRef>
          <a:fillRef idx="3">
            <a:schemeClr val="accent6"/>
          </a:fillRef>
          <a:effectRef idx="3">
            <a:schemeClr val="accent6"/>
          </a:effectRef>
          <a:fontRef idx="minor">
            <a:schemeClr val="lt1"/>
          </a:fontRef>
        </dgm:style>
      </dgm:prSet>
      <dgm:spPr/>
      <dgm:t>
        <a:bodyPr/>
        <a:lstStyle/>
        <a:p>
          <a:pPr rtl="0"/>
          <a:r>
            <a:rPr lang="en-US" dirty="0" smtClean="0"/>
            <a:t>blood (whole, </a:t>
          </a:r>
          <a:r>
            <a:rPr lang="en-US" dirty="0" err="1" smtClean="0"/>
            <a:t>plasm</a:t>
          </a:r>
          <a:r>
            <a:rPr lang="en-US" dirty="0" smtClean="0"/>
            <a:t>, serum)</a:t>
          </a:r>
          <a:endParaRPr lang="en-US" dirty="0"/>
        </a:p>
      </dgm:t>
    </dgm:pt>
    <dgm:pt modelId="{2C4E6F43-BC9A-4EAE-9927-1E9DBD6C8049}" type="parTrans" cxnId="{38A7F0AB-9019-49EB-9B0D-0E77D23D3853}">
      <dgm:prSet/>
      <dgm:spPr/>
      <dgm:t>
        <a:bodyPr/>
        <a:lstStyle/>
        <a:p>
          <a:endParaRPr lang="en-US"/>
        </a:p>
      </dgm:t>
    </dgm:pt>
    <dgm:pt modelId="{2E05669E-A9FC-4A1B-AC8C-7A0AD80D8A81}" type="sibTrans" cxnId="{38A7F0AB-9019-49EB-9B0D-0E77D23D3853}">
      <dgm:prSet/>
      <dgm:spPr/>
      <dgm:t>
        <a:bodyPr/>
        <a:lstStyle/>
        <a:p>
          <a:endParaRPr lang="en-US"/>
        </a:p>
      </dgm:t>
    </dgm:pt>
    <dgm:pt modelId="{A27FA8E4-2143-4637-B958-974939AA6A4B}">
      <dgm:prSet>
        <dgm:style>
          <a:lnRef idx="0">
            <a:schemeClr val="accent6"/>
          </a:lnRef>
          <a:fillRef idx="3">
            <a:schemeClr val="accent6"/>
          </a:fillRef>
          <a:effectRef idx="3">
            <a:schemeClr val="accent6"/>
          </a:effectRef>
          <a:fontRef idx="minor">
            <a:schemeClr val="lt1"/>
          </a:fontRef>
        </dgm:style>
      </dgm:prSet>
      <dgm:spPr/>
      <dgm:t>
        <a:bodyPr/>
        <a:lstStyle/>
        <a:p>
          <a:pPr rtl="0"/>
          <a:r>
            <a:rPr lang="en-US" dirty="0" smtClean="0"/>
            <a:t>urine</a:t>
          </a:r>
          <a:endParaRPr lang="en-US" dirty="0"/>
        </a:p>
      </dgm:t>
    </dgm:pt>
    <dgm:pt modelId="{6F1E5E15-FD77-4738-937E-E967978B91EA}" type="parTrans" cxnId="{FBB9627F-D5A3-441B-AACA-36192CBE42CD}">
      <dgm:prSet/>
      <dgm:spPr/>
      <dgm:t>
        <a:bodyPr/>
        <a:lstStyle/>
        <a:p>
          <a:endParaRPr lang="en-US"/>
        </a:p>
      </dgm:t>
    </dgm:pt>
    <dgm:pt modelId="{53E94B0D-0706-4BE1-BC39-A2CBC21F08D8}" type="sibTrans" cxnId="{FBB9627F-D5A3-441B-AACA-36192CBE42CD}">
      <dgm:prSet/>
      <dgm:spPr/>
      <dgm:t>
        <a:bodyPr/>
        <a:lstStyle/>
        <a:p>
          <a:endParaRPr lang="en-US"/>
        </a:p>
      </dgm:t>
    </dgm:pt>
    <dgm:pt modelId="{04789770-F10E-4C32-B04D-C09FCBB340A0}">
      <dgm:prSet>
        <dgm:style>
          <a:lnRef idx="0">
            <a:schemeClr val="accent6"/>
          </a:lnRef>
          <a:fillRef idx="3">
            <a:schemeClr val="accent6"/>
          </a:fillRef>
          <a:effectRef idx="3">
            <a:schemeClr val="accent6"/>
          </a:effectRef>
          <a:fontRef idx="minor">
            <a:schemeClr val="lt1"/>
          </a:fontRef>
        </dgm:style>
      </dgm:prSet>
      <dgm:spPr/>
      <dgm:t>
        <a:bodyPr/>
        <a:lstStyle/>
        <a:p>
          <a:pPr rtl="0"/>
          <a:r>
            <a:rPr lang="en-US" dirty="0" smtClean="0"/>
            <a:t>stool</a:t>
          </a:r>
          <a:endParaRPr lang="en-US" dirty="0"/>
        </a:p>
      </dgm:t>
    </dgm:pt>
    <dgm:pt modelId="{2BFAB837-0821-4480-8F5B-5CA11085798B}" type="parTrans" cxnId="{C4857C81-45B7-493B-9F4B-DA03603D9F89}">
      <dgm:prSet/>
      <dgm:spPr/>
      <dgm:t>
        <a:bodyPr/>
        <a:lstStyle/>
        <a:p>
          <a:endParaRPr lang="en-US"/>
        </a:p>
      </dgm:t>
    </dgm:pt>
    <dgm:pt modelId="{D55547AD-6425-42B5-BEE3-B6FE08011F79}" type="sibTrans" cxnId="{C4857C81-45B7-493B-9F4B-DA03603D9F89}">
      <dgm:prSet/>
      <dgm:spPr/>
      <dgm:t>
        <a:bodyPr/>
        <a:lstStyle/>
        <a:p>
          <a:endParaRPr lang="en-US"/>
        </a:p>
      </dgm:t>
    </dgm:pt>
    <dgm:pt modelId="{1EAB14AE-A6A4-4BB0-B298-5A7621155DD3}">
      <dgm:prSet>
        <dgm:style>
          <a:lnRef idx="0">
            <a:schemeClr val="accent6"/>
          </a:lnRef>
          <a:fillRef idx="3">
            <a:schemeClr val="accent6"/>
          </a:fillRef>
          <a:effectRef idx="3">
            <a:schemeClr val="accent6"/>
          </a:effectRef>
          <a:fontRef idx="minor">
            <a:schemeClr val="lt1"/>
          </a:fontRef>
        </dgm:style>
      </dgm:prSet>
      <dgm:spPr/>
      <dgm:t>
        <a:bodyPr/>
        <a:lstStyle/>
        <a:p>
          <a:pPr rtl="0"/>
          <a:r>
            <a:rPr lang="en-US" dirty="0" smtClean="0"/>
            <a:t>saliva, sputum</a:t>
          </a:r>
          <a:endParaRPr lang="en-US" dirty="0"/>
        </a:p>
      </dgm:t>
    </dgm:pt>
    <dgm:pt modelId="{F6C6F7DF-1966-4FF6-81EA-F88DB34AD705}" type="parTrans" cxnId="{661F41E4-341B-4409-8D9E-38B205D88B44}">
      <dgm:prSet/>
      <dgm:spPr/>
      <dgm:t>
        <a:bodyPr/>
        <a:lstStyle/>
        <a:p>
          <a:endParaRPr lang="en-US"/>
        </a:p>
      </dgm:t>
    </dgm:pt>
    <dgm:pt modelId="{CFF2F3F2-FAFF-4587-8B16-F37F9AE17756}" type="sibTrans" cxnId="{661F41E4-341B-4409-8D9E-38B205D88B44}">
      <dgm:prSet/>
      <dgm:spPr/>
      <dgm:t>
        <a:bodyPr/>
        <a:lstStyle/>
        <a:p>
          <a:endParaRPr lang="en-US"/>
        </a:p>
      </dgm:t>
    </dgm:pt>
    <dgm:pt modelId="{EF50AF83-E11A-4DC0-BEF4-B16D94554235}">
      <dgm:prSet>
        <dgm:style>
          <a:lnRef idx="0">
            <a:schemeClr val="accent6"/>
          </a:lnRef>
          <a:fillRef idx="3">
            <a:schemeClr val="accent6"/>
          </a:fillRef>
          <a:effectRef idx="3">
            <a:schemeClr val="accent6"/>
          </a:effectRef>
          <a:fontRef idx="minor">
            <a:schemeClr val="lt1"/>
          </a:fontRef>
        </dgm:style>
      </dgm:prSet>
      <dgm:spPr/>
      <dgm:t>
        <a:bodyPr/>
        <a:lstStyle/>
        <a:p>
          <a:pPr rtl="0"/>
          <a:r>
            <a:rPr lang="en-US" dirty="0" smtClean="0"/>
            <a:t>biological fluids (peritoneal, synovial, cerebrospinal, amniotic,  hair, skin, tissue, semen)</a:t>
          </a:r>
          <a:endParaRPr lang="en-US" dirty="0"/>
        </a:p>
      </dgm:t>
    </dgm:pt>
    <dgm:pt modelId="{5D17E349-8B16-407B-87E1-2CA2D61C6A40}" type="parTrans" cxnId="{6A7C065F-F49C-4668-830C-4DA49BE38ED7}">
      <dgm:prSet/>
      <dgm:spPr/>
      <dgm:t>
        <a:bodyPr/>
        <a:lstStyle/>
        <a:p>
          <a:endParaRPr lang="en-US"/>
        </a:p>
      </dgm:t>
    </dgm:pt>
    <dgm:pt modelId="{7E8EA5DB-3F51-404E-8C1C-9253B75D8565}" type="sibTrans" cxnId="{6A7C065F-F49C-4668-830C-4DA49BE38ED7}">
      <dgm:prSet/>
      <dgm:spPr/>
      <dgm:t>
        <a:bodyPr/>
        <a:lstStyle/>
        <a:p>
          <a:endParaRPr lang="en-US"/>
        </a:p>
      </dgm:t>
    </dgm:pt>
    <dgm:pt modelId="{6D6D90E6-6B75-472E-A93E-78B2C98B0F24}">
      <dgm:prSet>
        <dgm:style>
          <a:lnRef idx="0">
            <a:schemeClr val="accent6"/>
          </a:lnRef>
          <a:fillRef idx="3">
            <a:schemeClr val="accent6"/>
          </a:fillRef>
          <a:effectRef idx="3">
            <a:schemeClr val="accent6"/>
          </a:effectRef>
          <a:fontRef idx="minor">
            <a:schemeClr val="lt1"/>
          </a:fontRef>
        </dgm:style>
      </dgm:prSet>
      <dgm:spPr/>
      <dgm:t>
        <a:bodyPr/>
        <a:lstStyle/>
        <a:p>
          <a:pPr rtl="0"/>
          <a:r>
            <a:rPr lang="en-US" dirty="0" smtClean="0"/>
            <a:t>bone marrow</a:t>
          </a:r>
          <a:endParaRPr lang="en-US" dirty="0"/>
        </a:p>
      </dgm:t>
    </dgm:pt>
    <dgm:pt modelId="{ED7C5E65-FFFF-41C7-A6B4-8B01B94EC2A3}" type="parTrans" cxnId="{141BCCD5-EE75-49CE-AE1F-BFE5C8BEBF9D}">
      <dgm:prSet/>
      <dgm:spPr/>
      <dgm:t>
        <a:bodyPr/>
        <a:lstStyle/>
        <a:p>
          <a:endParaRPr lang="en-US"/>
        </a:p>
      </dgm:t>
    </dgm:pt>
    <dgm:pt modelId="{64ACF14B-C8BA-4510-9C75-BA3D60429DBB}" type="sibTrans" cxnId="{141BCCD5-EE75-49CE-AE1F-BFE5C8BEBF9D}">
      <dgm:prSet/>
      <dgm:spPr/>
      <dgm:t>
        <a:bodyPr/>
        <a:lstStyle/>
        <a:p>
          <a:endParaRPr lang="en-US"/>
        </a:p>
      </dgm:t>
    </dgm:pt>
    <dgm:pt modelId="{CA09B6D3-78C8-40E1-9092-6A4A95C379E5}" type="pres">
      <dgm:prSet presAssocID="{ABB15D3F-73E2-4C85-A6E9-67B84CA6C9C5}" presName="linear" presStyleCnt="0">
        <dgm:presLayoutVars>
          <dgm:animLvl val="lvl"/>
          <dgm:resizeHandles val="exact"/>
        </dgm:presLayoutVars>
      </dgm:prSet>
      <dgm:spPr/>
      <dgm:t>
        <a:bodyPr/>
        <a:lstStyle/>
        <a:p>
          <a:endParaRPr lang="en-US"/>
        </a:p>
      </dgm:t>
    </dgm:pt>
    <dgm:pt modelId="{5056937E-BFE6-4C6F-B60F-623110795C56}" type="pres">
      <dgm:prSet presAssocID="{F3F0584E-E234-4A4E-A207-16287C940388}" presName="parentText" presStyleLbl="node1" presStyleIdx="0" presStyleCnt="1">
        <dgm:presLayoutVars>
          <dgm:chMax val="0"/>
          <dgm:bulletEnabled val="1"/>
        </dgm:presLayoutVars>
      </dgm:prSet>
      <dgm:spPr/>
      <dgm:t>
        <a:bodyPr/>
        <a:lstStyle/>
        <a:p>
          <a:endParaRPr lang="en-US"/>
        </a:p>
      </dgm:t>
    </dgm:pt>
    <dgm:pt modelId="{080D1520-F109-467B-94BB-5E88741E8569}" type="pres">
      <dgm:prSet presAssocID="{F3F0584E-E234-4A4E-A207-16287C940388}" presName="childText" presStyleLbl="revTx" presStyleIdx="0" presStyleCnt="1" custLinFactNeighborX="2557" custLinFactNeighborY="6640">
        <dgm:presLayoutVars>
          <dgm:bulletEnabled val="1"/>
        </dgm:presLayoutVars>
      </dgm:prSet>
      <dgm:spPr/>
      <dgm:t>
        <a:bodyPr/>
        <a:lstStyle/>
        <a:p>
          <a:endParaRPr lang="en-US"/>
        </a:p>
      </dgm:t>
    </dgm:pt>
  </dgm:ptLst>
  <dgm:cxnLst>
    <dgm:cxn modelId="{3A56F69A-2305-4DC9-A7E7-80ADA828AC4F}" type="presOf" srcId="{ABB15D3F-73E2-4C85-A6E9-67B84CA6C9C5}" destId="{CA09B6D3-78C8-40E1-9092-6A4A95C379E5}" srcOrd="0" destOrd="0" presId="urn:microsoft.com/office/officeart/2005/8/layout/vList2"/>
    <dgm:cxn modelId="{FBB9627F-D5A3-441B-AACA-36192CBE42CD}" srcId="{F3F0584E-E234-4A4E-A207-16287C940388}" destId="{A27FA8E4-2143-4637-B958-974939AA6A4B}" srcOrd="1" destOrd="0" parTransId="{6F1E5E15-FD77-4738-937E-E967978B91EA}" sibTransId="{53E94B0D-0706-4BE1-BC39-A2CBC21F08D8}"/>
    <dgm:cxn modelId="{38A7F0AB-9019-49EB-9B0D-0E77D23D3853}" srcId="{F3F0584E-E234-4A4E-A207-16287C940388}" destId="{DB23DB4A-C2A5-4E04-BD91-53E300BD98E0}" srcOrd="0" destOrd="0" parTransId="{2C4E6F43-BC9A-4EAE-9927-1E9DBD6C8049}" sibTransId="{2E05669E-A9FC-4A1B-AC8C-7A0AD80D8A81}"/>
    <dgm:cxn modelId="{87DC18F8-F29B-4CB5-A29E-A02C4C49AA4F}" type="presOf" srcId="{DB23DB4A-C2A5-4E04-BD91-53E300BD98E0}" destId="{080D1520-F109-467B-94BB-5E88741E8569}" srcOrd="0" destOrd="0" presId="urn:microsoft.com/office/officeart/2005/8/layout/vList2"/>
    <dgm:cxn modelId="{6A7C065F-F49C-4668-830C-4DA49BE38ED7}" srcId="{F3F0584E-E234-4A4E-A207-16287C940388}" destId="{EF50AF83-E11A-4DC0-BEF4-B16D94554235}" srcOrd="4" destOrd="0" parTransId="{5D17E349-8B16-407B-87E1-2CA2D61C6A40}" sibTransId="{7E8EA5DB-3F51-404E-8C1C-9253B75D8565}"/>
    <dgm:cxn modelId="{141BCCD5-EE75-49CE-AE1F-BFE5C8BEBF9D}" srcId="{F3F0584E-E234-4A4E-A207-16287C940388}" destId="{6D6D90E6-6B75-472E-A93E-78B2C98B0F24}" srcOrd="5" destOrd="0" parTransId="{ED7C5E65-FFFF-41C7-A6B4-8B01B94EC2A3}" sibTransId="{64ACF14B-C8BA-4510-9C75-BA3D60429DBB}"/>
    <dgm:cxn modelId="{DB3FF5B3-C92C-46BE-B0DC-18924B3B3809}" type="presOf" srcId="{6D6D90E6-6B75-472E-A93E-78B2C98B0F24}" destId="{080D1520-F109-467B-94BB-5E88741E8569}" srcOrd="0" destOrd="5" presId="urn:microsoft.com/office/officeart/2005/8/layout/vList2"/>
    <dgm:cxn modelId="{ABB65FC7-617D-4928-8AF1-FAEC5419B9C4}" srcId="{ABB15D3F-73E2-4C85-A6E9-67B84CA6C9C5}" destId="{F3F0584E-E234-4A4E-A207-16287C940388}" srcOrd="0" destOrd="0" parTransId="{8B772E90-F33F-455B-AF4C-23F8CC9146A0}" sibTransId="{3658408D-6057-405B-B367-E469A45EADF5}"/>
    <dgm:cxn modelId="{18168D5A-F132-482D-8076-8CECD11C17A3}" type="presOf" srcId="{EF50AF83-E11A-4DC0-BEF4-B16D94554235}" destId="{080D1520-F109-467B-94BB-5E88741E8569}" srcOrd="0" destOrd="4" presId="urn:microsoft.com/office/officeart/2005/8/layout/vList2"/>
    <dgm:cxn modelId="{FF9B4242-2B8D-473F-8840-EB00516AC079}" type="presOf" srcId="{F3F0584E-E234-4A4E-A207-16287C940388}" destId="{5056937E-BFE6-4C6F-B60F-623110795C56}" srcOrd="0" destOrd="0" presId="urn:microsoft.com/office/officeart/2005/8/layout/vList2"/>
    <dgm:cxn modelId="{7BA23351-32B7-4534-A03B-FB39EFD8E2AE}" type="presOf" srcId="{A27FA8E4-2143-4637-B958-974939AA6A4B}" destId="{080D1520-F109-467B-94BB-5E88741E8569}" srcOrd="0" destOrd="1" presId="urn:microsoft.com/office/officeart/2005/8/layout/vList2"/>
    <dgm:cxn modelId="{3C642C2D-6AC3-4B72-8862-9F4AD5E61EC1}" type="presOf" srcId="{04789770-F10E-4C32-B04D-C09FCBB340A0}" destId="{080D1520-F109-467B-94BB-5E88741E8569}" srcOrd="0" destOrd="2" presId="urn:microsoft.com/office/officeart/2005/8/layout/vList2"/>
    <dgm:cxn modelId="{9F9716BE-20CE-44F8-9D79-925ADE4FF9CE}" type="presOf" srcId="{1EAB14AE-A6A4-4BB0-B298-5A7621155DD3}" destId="{080D1520-F109-467B-94BB-5E88741E8569}" srcOrd="0" destOrd="3" presId="urn:microsoft.com/office/officeart/2005/8/layout/vList2"/>
    <dgm:cxn modelId="{661F41E4-341B-4409-8D9E-38B205D88B44}" srcId="{F3F0584E-E234-4A4E-A207-16287C940388}" destId="{1EAB14AE-A6A4-4BB0-B298-5A7621155DD3}" srcOrd="3" destOrd="0" parTransId="{F6C6F7DF-1966-4FF6-81EA-F88DB34AD705}" sibTransId="{CFF2F3F2-FAFF-4587-8B16-F37F9AE17756}"/>
    <dgm:cxn modelId="{C4857C81-45B7-493B-9F4B-DA03603D9F89}" srcId="{F3F0584E-E234-4A4E-A207-16287C940388}" destId="{04789770-F10E-4C32-B04D-C09FCBB340A0}" srcOrd="2" destOrd="0" parTransId="{2BFAB837-0821-4480-8F5B-5CA11085798B}" sibTransId="{D55547AD-6425-42B5-BEE3-B6FE08011F79}"/>
    <dgm:cxn modelId="{BA21EBE7-A125-4807-A180-8B7123843E27}" type="presParOf" srcId="{CA09B6D3-78C8-40E1-9092-6A4A95C379E5}" destId="{5056937E-BFE6-4C6F-B60F-623110795C56}" srcOrd="0" destOrd="0" presId="urn:microsoft.com/office/officeart/2005/8/layout/vList2"/>
    <dgm:cxn modelId="{DD5381F6-5A61-4F22-851C-A770C4AF643B}" type="presParOf" srcId="{CA09B6D3-78C8-40E1-9092-6A4A95C379E5}" destId="{080D1520-F109-467B-94BB-5E88741E856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6BA2C0E-8319-4669-BEEE-45EE328E8D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4960E-2860-4820-8EED-FB1B2099255A}">
      <dgm:prSet custT="1"/>
      <dgm:spPr/>
      <dgm:t>
        <a:bodyPr/>
        <a:lstStyle/>
        <a:p>
          <a:pPr algn="ctr" rtl="0"/>
          <a:r>
            <a:rPr lang="en-US" sz="3200" b="1" dirty="0" smtClean="0">
              <a:solidFill>
                <a:srgbClr val="FFFF00"/>
              </a:solidFill>
            </a:rPr>
            <a:t>Types blood collection tubes</a:t>
          </a:r>
          <a:r>
            <a:rPr lang="en-US" sz="3200" dirty="0" smtClean="0">
              <a:solidFill>
                <a:srgbClr val="FFFF00"/>
              </a:solidFill>
            </a:rPr>
            <a:t>:</a:t>
          </a:r>
          <a:endParaRPr lang="en-US" sz="3200" dirty="0">
            <a:solidFill>
              <a:srgbClr val="FFFF00"/>
            </a:solidFill>
          </a:endParaRPr>
        </a:p>
      </dgm:t>
    </dgm:pt>
    <dgm:pt modelId="{A30BC605-6B0F-4B6E-8D6D-4A48411B7CE0}" type="parTrans" cxnId="{4244C239-CCCF-48EB-8547-3DC1A416F20E}">
      <dgm:prSet/>
      <dgm:spPr/>
      <dgm:t>
        <a:bodyPr/>
        <a:lstStyle/>
        <a:p>
          <a:endParaRPr lang="en-US"/>
        </a:p>
      </dgm:t>
    </dgm:pt>
    <dgm:pt modelId="{82EB906D-AD35-436B-8396-A1B634BAC8E7}" type="sibTrans" cxnId="{4244C239-CCCF-48EB-8547-3DC1A416F20E}">
      <dgm:prSet/>
      <dgm:spPr/>
      <dgm:t>
        <a:bodyPr/>
        <a:lstStyle/>
        <a:p>
          <a:endParaRPr lang="en-US"/>
        </a:p>
      </dgm:t>
    </dgm:pt>
    <dgm:pt modelId="{87A8BB36-9FFE-488C-A8E9-99CAD8149025}">
      <dgm:prSet/>
      <dgm:spPr>
        <a:solidFill>
          <a:srgbClr val="00B0F0"/>
        </a:solidFill>
      </dgm:spPr>
      <dgm:t>
        <a:bodyPr/>
        <a:lstStyle/>
        <a:p>
          <a:pPr rtl="0"/>
          <a:r>
            <a:rPr lang="en-US" b="1" dirty="0" smtClean="0">
              <a:solidFill>
                <a:schemeClr val="bg1"/>
              </a:solidFill>
            </a:rPr>
            <a:t>Blood collection tubes </a:t>
          </a:r>
          <a:r>
            <a:rPr lang="en-US" dirty="0" smtClean="0">
              <a:solidFill>
                <a:schemeClr val="bg1"/>
              </a:solidFill>
            </a:rPr>
            <a:t>have color-coded stoppers to indicate  the presence or absence of different types of additives  (preservative or anticoagulant). A preservative prevent change in the specimen and anticoagulant inhibits clot formation or  coagulation.</a:t>
          </a:r>
          <a:endParaRPr lang="en-US" dirty="0">
            <a:solidFill>
              <a:schemeClr val="bg1"/>
            </a:solidFill>
          </a:endParaRPr>
        </a:p>
      </dgm:t>
    </dgm:pt>
    <dgm:pt modelId="{53C47C70-0E7A-4FBD-948A-1F11A9E9D0DE}" type="parTrans" cxnId="{53532F46-8613-40F2-954E-CA316B5CC759}">
      <dgm:prSet/>
      <dgm:spPr/>
      <dgm:t>
        <a:bodyPr/>
        <a:lstStyle/>
        <a:p>
          <a:endParaRPr lang="en-US"/>
        </a:p>
      </dgm:t>
    </dgm:pt>
    <dgm:pt modelId="{D5C8F2CD-28B1-4E71-8593-8F0EDF297D25}" type="sibTrans" cxnId="{53532F46-8613-40F2-954E-CA316B5CC759}">
      <dgm:prSet/>
      <dgm:spPr/>
      <dgm:t>
        <a:bodyPr/>
        <a:lstStyle/>
        <a:p>
          <a:endParaRPr lang="en-US"/>
        </a:p>
      </dgm:t>
    </dgm:pt>
    <dgm:pt modelId="{0DA2682A-1772-4BBA-9A05-82A1BAF2E154}" type="pres">
      <dgm:prSet presAssocID="{C6BA2C0E-8319-4669-BEEE-45EE328E8DE6}" presName="linear" presStyleCnt="0">
        <dgm:presLayoutVars>
          <dgm:animLvl val="lvl"/>
          <dgm:resizeHandles val="exact"/>
        </dgm:presLayoutVars>
      </dgm:prSet>
      <dgm:spPr/>
      <dgm:t>
        <a:bodyPr/>
        <a:lstStyle/>
        <a:p>
          <a:endParaRPr lang="en-US"/>
        </a:p>
      </dgm:t>
    </dgm:pt>
    <dgm:pt modelId="{BCFDD466-A51F-4550-9F22-AEDCD056A1F2}" type="pres">
      <dgm:prSet presAssocID="{CB94960E-2860-4820-8EED-FB1B2099255A}" presName="parentText" presStyleLbl="node1" presStyleIdx="0" presStyleCnt="2">
        <dgm:presLayoutVars>
          <dgm:chMax val="0"/>
          <dgm:bulletEnabled val="1"/>
        </dgm:presLayoutVars>
      </dgm:prSet>
      <dgm:spPr/>
      <dgm:t>
        <a:bodyPr/>
        <a:lstStyle/>
        <a:p>
          <a:endParaRPr lang="en-US"/>
        </a:p>
      </dgm:t>
    </dgm:pt>
    <dgm:pt modelId="{A2AC7F46-2577-47D9-B5DB-0BC2FF9663A5}" type="pres">
      <dgm:prSet presAssocID="{82EB906D-AD35-436B-8396-A1B634BAC8E7}" presName="spacer" presStyleCnt="0"/>
      <dgm:spPr/>
    </dgm:pt>
    <dgm:pt modelId="{CB96C572-EA9D-479A-9C0E-699A9F121946}" type="pres">
      <dgm:prSet presAssocID="{87A8BB36-9FFE-488C-A8E9-99CAD8149025}" presName="parentText" presStyleLbl="node1" presStyleIdx="1" presStyleCnt="2">
        <dgm:presLayoutVars>
          <dgm:chMax val="0"/>
          <dgm:bulletEnabled val="1"/>
        </dgm:presLayoutVars>
      </dgm:prSet>
      <dgm:spPr/>
      <dgm:t>
        <a:bodyPr/>
        <a:lstStyle/>
        <a:p>
          <a:endParaRPr lang="en-US"/>
        </a:p>
      </dgm:t>
    </dgm:pt>
  </dgm:ptLst>
  <dgm:cxnLst>
    <dgm:cxn modelId="{53532F46-8613-40F2-954E-CA316B5CC759}" srcId="{C6BA2C0E-8319-4669-BEEE-45EE328E8DE6}" destId="{87A8BB36-9FFE-488C-A8E9-99CAD8149025}" srcOrd="1" destOrd="0" parTransId="{53C47C70-0E7A-4FBD-948A-1F11A9E9D0DE}" sibTransId="{D5C8F2CD-28B1-4E71-8593-8F0EDF297D25}"/>
    <dgm:cxn modelId="{F146D63D-203C-42C6-9AF9-F932C43B58A7}" type="presOf" srcId="{CB94960E-2860-4820-8EED-FB1B2099255A}" destId="{BCFDD466-A51F-4550-9F22-AEDCD056A1F2}" srcOrd="0" destOrd="0" presId="urn:microsoft.com/office/officeart/2005/8/layout/vList2"/>
    <dgm:cxn modelId="{6EA22A83-9D45-4964-8CC3-9B3A35746F5E}" type="presOf" srcId="{87A8BB36-9FFE-488C-A8E9-99CAD8149025}" destId="{CB96C572-EA9D-479A-9C0E-699A9F121946}" srcOrd="0" destOrd="0" presId="urn:microsoft.com/office/officeart/2005/8/layout/vList2"/>
    <dgm:cxn modelId="{A9D23F51-F9A5-40A9-A66E-2F5166524F97}" type="presOf" srcId="{C6BA2C0E-8319-4669-BEEE-45EE328E8DE6}" destId="{0DA2682A-1772-4BBA-9A05-82A1BAF2E154}" srcOrd="0" destOrd="0" presId="urn:microsoft.com/office/officeart/2005/8/layout/vList2"/>
    <dgm:cxn modelId="{4244C239-CCCF-48EB-8547-3DC1A416F20E}" srcId="{C6BA2C0E-8319-4669-BEEE-45EE328E8DE6}" destId="{CB94960E-2860-4820-8EED-FB1B2099255A}" srcOrd="0" destOrd="0" parTransId="{A30BC605-6B0F-4B6E-8D6D-4A48411B7CE0}" sibTransId="{82EB906D-AD35-436B-8396-A1B634BAC8E7}"/>
    <dgm:cxn modelId="{1918AAA4-7CC9-4704-B6E0-F7CA237D8531}" type="presParOf" srcId="{0DA2682A-1772-4BBA-9A05-82A1BAF2E154}" destId="{BCFDD466-A51F-4550-9F22-AEDCD056A1F2}" srcOrd="0" destOrd="0" presId="urn:microsoft.com/office/officeart/2005/8/layout/vList2"/>
    <dgm:cxn modelId="{8F3A4305-2339-4E29-ABFD-775DDAE76AF7}" type="presParOf" srcId="{0DA2682A-1772-4BBA-9A05-82A1BAF2E154}" destId="{A2AC7F46-2577-47D9-B5DB-0BC2FF9663A5}" srcOrd="1" destOrd="0" presId="urn:microsoft.com/office/officeart/2005/8/layout/vList2"/>
    <dgm:cxn modelId="{5D30702C-B8B6-4999-9D74-FD1081E7F792}" type="presParOf" srcId="{0DA2682A-1772-4BBA-9A05-82A1BAF2E154}" destId="{CB96C572-EA9D-479A-9C0E-699A9F1219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1F7573C-4B4D-4665-9366-00EEB8A054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081C42-51AE-4A71-B629-3096876D598C}">
      <dgm:prSet custT="1"/>
      <dgm:spPr/>
      <dgm:t>
        <a:bodyPr/>
        <a:lstStyle/>
        <a:p>
          <a:pPr algn="ctr" rtl="0"/>
          <a:r>
            <a:rPr lang="en-US" sz="2000" dirty="0" smtClean="0">
              <a:solidFill>
                <a:srgbClr val="FFFF00"/>
              </a:solidFill>
            </a:rPr>
            <a:t>White-top (plane) tubes</a:t>
          </a:r>
        </a:p>
        <a:p>
          <a:pPr algn="l" rtl="0"/>
          <a:r>
            <a:rPr lang="en-US" sz="2000" dirty="0" smtClean="0"/>
            <a:t>White-top tubes, also known as plain tubes or serum tubes, are a type of blood collection tube used in clinical laboratories to collect blood samples for various diagnostic tests. These tubes do not contain any additives or anticoagulants, and they are primarily used for tests that require serum, which is the liquid portion of blood that remains after coagulation (blood clotting) has occurred . </a:t>
          </a:r>
          <a:endParaRPr lang="en-US" sz="2000" dirty="0"/>
        </a:p>
      </dgm:t>
    </dgm:pt>
    <dgm:pt modelId="{483BC9A2-331F-4BBD-835D-E63781D67364}" type="parTrans" cxnId="{3CD49220-D912-4B2A-B0C8-7CF4EE73110D}">
      <dgm:prSet/>
      <dgm:spPr/>
      <dgm:t>
        <a:bodyPr/>
        <a:lstStyle/>
        <a:p>
          <a:endParaRPr lang="en-US"/>
        </a:p>
      </dgm:t>
    </dgm:pt>
    <dgm:pt modelId="{9A7B25A4-D0DA-48BD-BBD7-7FF2F0E73139}" type="sibTrans" cxnId="{3CD49220-D912-4B2A-B0C8-7CF4EE73110D}">
      <dgm:prSet/>
      <dgm:spPr/>
      <dgm:t>
        <a:bodyPr/>
        <a:lstStyle/>
        <a:p>
          <a:endParaRPr lang="en-US"/>
        </a:p>
      </dgm:t>
    </dgm:pt>
    <dgm:pt modelId="{ACA39754-E2C9-4226-8B5A-F5F6208E1925}" type="pres">
      <dgm:prSet presAssocID="{A1F7573C-4B4D-4665-9366-00EEB8A054F5}" presName="linear" presStyleCnt="0">
        <dgm:presLayoutVars>
          <dgm:animLvl val="lvl"/>
          <dgm:resizeHandles val="exact"/>
        </dgm:presLayoutVars>
      </dgm:prSet>
      <dgm:spPr/>
      <dgm:t>
        <a:bodyPr/>
        <a:lstStyle/>
        <a:p>
          <a:endParaRPr lang="en-US"/>
        </a:p>
      </dgm:t>
    </dgm:pt>
    <dgm:pt modelId="{1AEE1ABF-89BC-49A9-95B9-242251EAD1A8}" type="pres">
      <dgm:prSet presAssocID="{E9081C42-51AE-4A71-B629-3096876D598C}" presName="parentText" presStyleLbl="node1" presStyleIdx="0" presStyleCnt="1" custLinFactNeighborX="1099" custLinFactNeighborY="10886">
        <dgm:presLayoutVars>
          <dgm:chMax val="0"/>
          <dgm:bulletEnabled val="1"/>
        </dgm:presLayoutVars>
      </dgm:prSet>
      <dgm:spPr/>
      <dgm:t>
        <a:bodyPr/>
        <a:lstStyle/>
        <a:p>
          <a:endParaRPr lang="en-US"/>
        </a:p>
      </dgm:t>
    </dgm:pt>
  </dgm:ptLst>
  <dgm:cxnLst>
    <dgm:cxn modelId="{3CD49220-D912-4B2A-B0C8-7CF4EE73110D}" srcId="{A1F7573C-4B4D-4665-9366-00EEB8A054F5}" destId="{E9081C42-51AE-4A71-B629-3096876D598C}" srcOrd="0" destOrd="0" parTransId="{483BC9A2-331F-4BBD-835D-E63781D67364}" sibTransId="{9A7B25A4-D0DA-48BD-BBD7-7FF2F0E73139}"/>
    <dgm:cxn modelId="{D714D902-185C-4E0A-BDDD-6B573096C238}" type="presOf" srcId="{A1F7573C-4B4D-4665-9366-00EEB8A054F5}" destId="{ACA39754-E2C9-4226-8B5A-F5F6208E1925}" srcOrd="0" destOrd="0" presId="urn:microsoft.com/office/officeart/2005/8/layout/vList2"/>
    <dgm:cxn modelId="{349D5DEA-EB29-4D1D-A642-E2E27401B700}" type="presOf" srcId="{E9081C42-51AE-4A71-B629-3096876D598C}" destId="{1AEE1ABF-89BC-49A9-95B9-242251EAD1A8}" srcOrd="0" destOrd="0" presId="urn:microsoft.com/office/officeart/2005/8/layout/vList2"/>
    <dgm:cxn modelId="{206DBF58-800D-4F75-9920-607A3F7839EA}" type="presParOf" srcId="{ACA39754-E2C9-4226-8B5A-F5F6208E1925}" destId="{1AEE1ABF-89BC-49A9-95B9-242251EAD1A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1F7573C-4B4D-4665-9366-00EEB8A054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081C42-51AE-4A71-B629-3096876D598C}">
      <dgm:prSet custT="1"/>
      <dgm:spPr/>
      <dgm:t>
        <a:bodyPr/>
        <a:lstStyle/>
        <a:p>
          <a:pPr algn="ctr" rtl="0"/>
          <a:r>
            <a:rPr lang="en-US" sz="2000" dirty="0" smtClean="0">
              <a:solidFill>
                <a:srgbClr val="FFFF00"/>
              </a:solidFill>
            </a:rPr>
            <a:t>Lavender-top tubes</a:t>
          </a:r>
        </a:p>
        <a:p>
          <a:pPr rtl="0"/>
          <a:r>
            <a:rPr lang="en-US" sz="2000" dirty="0" smtClean="0">
              <a:solidFill>
                <a:schemeClr val="bg1"/>
              </a:solidFill>
            </a:rPr>
            <a:t>also known as purple-top tubes, are a type of blood collection tube used for specific purposes, primarily to collect blood samples for hematological tests. These tubes contain the anticoagulant </a:t>
          </a:r>
          <a:r>
            <a:rPr lang="en-US" sz="2000" dirty="0" err="1" smtClean="0">
              <a:solidFill>
                <a:schemeClr val="bg1"/>
              </a:solidFill>
            </a:rPr>
            <a:t>ethylenediaminetetraacetic</a:t>
          </a:r>
          <a:r>
            <a:rPr lang="en-US" sz="2000" dirty="0" smtClean="0">
              <a:solidFill>
                <a:schemeClr val="bg1"/>
              </a:solidFill>
            </a:rPr>
            <a:t> acid (EDTA),used for hematological  studies used for plasma collection</a:t>
          </a:r>
        </a:p>
        <a:p>
          <a:pPr rtl="0"/>
          <a:endParaRPr lang="en-US" sz="2000" dirty="0" smtClean="0">
            <a:solidFill>
              <a:schemeClr val="bg1"/>
            </a:solidFill>
          </a:endParaRPr>
        </a:p>
      </dgm:t>
    </dgm:pt>
    <dgm:pt modelId="{483BC9A2-331F-4BBD-835D-E63781D67364}" type="parTrans" cxnId="{3CD49220-D912-4B2A-B0C8-7CF4EE73110D}">
      <dgm:prSet/>
      <dgm:spPr/>
      <dgm:t>
        <a:bodyPr/>
        <a:lstStyle/>
        <a:p>
          <a:endParaRPr lang="en-US"/>
        </a:p>
      </dgm:t>
    </dgm:pt>
    <dgm:pt modelId="{9A7B25A4-D0DA-48BD-BBD7-7FF2F0E73139}" type="sibTrans" cxnId="{3CD49220-D912-4B2A-B0C8-7CF4EE73110D}">
      <dgm:prSet/>
      <dgm:spPr/>
      <dgm:t>
        <a:bodyPr/>
        <a:lstStyle/>
        <a:p>
          <a:endParaRPr lang="en-US"/>
        </a:p>
      </dgm:t>
    </dgm:pt>
    <dgm:pt modelId="{ACA39754-E2C9-4226-8B5A-F5F6208E1925}" type="pres">
      <dgm:prSet presAssocID="{A1F7573C-4B4D-4665-9366-00EEB8A054F5}" presName="linear" presStyleCnt="0">
        <dgm:presLayoutVars>
          <dgm:animLvl val="lvl"/>
          <dgm:resizeHandles val="exact"/>
        </dgm:presLayoutVars>
      </dgm:prSet>
      <dgm:spPr/>
      <dgm:t>
        <a:bodyPr/>
        <a:lstStyle/>
        <a:p>
          <a:endParaRPr lang="en-US"/>
        </a:p>
      </dgm:t>
    </dgm:pt>
    <dgm:pt modelId="{1AEE1ABF-89BC-49A9-95B9-242251EAD1A8}" type="pres">
      <dgm:prSet presAssocID="{E9081C42-51AE-4A71-B629-3096876D598C}" presName="parentText" presStyleLbl="node1" presStyleIdx="0" presStyleCnt="1" custLinFactNeighborX="1099" custLinFactNeighborY="10886">
        <dgm:presLayoutVars>
          <dgm:chMax val="0"/>
          <dgm:bulletEnabled val="1"/>
        </dgm:presLayoutVars>
      </dgm:prSet>
      <dgm:spPr/>
      <dgm:t>
        <a:bodyPr/>
        <a:lstStyle/>
        <a:p>
          <a:endParaRPr lang="en-US"/>
        </a:p>
      </dgm:t>
    </dgm:pt>
  </dgm:ptLst>
  <dgm:cxnLst>
    <dgm:cxn modelId="{BF1FFBD5-610C-4CA0-8D1D-4E155170CD3B}" type="presOf" srcId="{A1F7573C-4B4D-4665-9366-00EEB8A054F5}" destId="{ACA39754-E2C9-4226-8B5A-F5F6208E1925}" srcOrd="0" destOrd="0" presId="urn:microsoft.com/office/officeart/2005/8/layout/vList2"/>
    <dgm:cxn modelId="{3CD49220-D912-4B2A-B0C8-7CF4EE73110D}" srcId="{A1F7573C-4B4D-4665-9366-00EEB8A054F5}" destId="{E9081C42-51AE-4A71-B629-3096876D598C}" srcOrd="0" destOrd="0" parTransId="{483BC9A2-331F-4BBD-835D-E63781D67364}" sibTransId="{9A7B25A4-D0DA-48BD-BBD7-7FF2F0E73139}"/>
    <dgm:cxn modelId="{C1CB653A-7DB2-4D51-B700-9EC32B1B515A}" type="presOf" srcId="{E9081C42-51AE-4A71-B629-3096876D598C}" destId="{1AEE1ABF-89BC-49A9-95B9-242251EAD1A8}" srcOrd="0" destOrd="0" presId="urn:microsoft.com/office/officeart/2005/8/layout/vList2"/>
    <dgm:cxn modelId="{19CBEF00-D764-4266-B806-36B140DCAD34}" type="presParOf" srcId="{ACA39754-E2C9-4226-8B5A-F5F6208E1925}" destId="{1AEE1ABF-89BC-49A9-95B9-242251EAD1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1F7573C-4B4D-4665-9366-00EEB8A054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081C42-51AE-4A71-B629-3096876D598C}">
      <dgm:prSet custT="1"/>
      <dgm:spPr/>
      <dgm:t>
        <a:bodyPr/>
        <a:lstStyle/>
        <a:p>
          <a:pPr algn="ctr" rtl="0"/>
          <a:r>
            <a:rPr lang="en-US" sz="2000" dirty="0" smtClean="0">
              <a:solidFill>
                <a:srgbClr val="FFFF00"/>
              </a:solidFill>
            </a:rPr>
            <a:t>Grey-top tubes </a:t>
          </a:r>
        </a:p>
        <a:p>
          <a:pPr rtl="0"/>
          <a:r>
            <a:rPr lang="en-US" sz="2000" dirty="0" smtClean="0">
              <a:solidFill>
                <a:schemeClr val="bg1"/>
              </a:solidFill>
            </a:rPr>
            <a:t>also known as gray-top tubes, are a type of blood collection tube used for specific purposes. These tubes are distinct because they contain a combination of two additives: sodium fluoride and potassium oxalate. The primary function of grey-top tubes is to inhibit glycolysis, because fluoride inhibit blood  glucose conversion to lactic acid. </a:t>
          </a:r>
          <a:r>
            <a:rPr lang="en-US" sz="2000" spc="-5" dirty="0" smtClean="0">
              <a:latin typeface="Calibri"/>
              <a:cs typeface="Calibri"/>
            </a:rPr>
            <a:t>( </a:t>
          </a:r>
          <a:r>
            <a:rPr lang="en-US" sz="2000" dirty="0" smtClean="0">
              <a:latin typeface="Calibri"/>
              <a:cs typeface="Calibri"/>
            </a:rPr>
            <a:t>for </a:t>
          </a:r>
          <a:r>
            <a:rPr lang="en-US" sz="2000" spc="5" dirty="0" smtClean="0">
              <a:latin typeface="Calibri"/>
              <a:cs typeface="Calibri"/>
            </a:rPr>
            <a:t> </a:t>
          </a:r>
          <a:r>
            <a:rPr lang="en-US" sz="2000" spc="-5" dirty="0" smtClean="0">
              <a:latin typeface="Calibri"/>
              <a:cs typeface="Calibri"/>
            </a:rPr>
            <a:t>blood glucose measurement ).</a:t>
          </a:r>
          <a:endParaRPr lang="en-US" sz="2000" dirty="0">
            <a:solidFill>
              <a:schemeClr val="bg1"/>
            </a:solidFill>
          </a:endParaRPr>
        </a:p>
      </dgm:t>
    </dgm:pt>
    <dgm:pt modelId="{483BC9A2-331F-4BBD-835D-E63781D67364}" type="parTrans" cxnId="{3CD49220-D912-4B2A-B0C8-7CF4EE73110D}">
      <dgm:prSet/>
      <dgm:spPr/>
      <dgm:t>
        <a:bodyPr/>
        <a:lstStyle/>
        <a:p>
          <a:endParaRPr lang="en-US"/>
        </a:p>
      </dgm:t>
    </dgm:pt>
    <dgm:pt modelId="{9A7B25A4-D0DA-48BD-BBD7-7FF2F0E73139}" type="sibTrans" cxnId="{3CD49220-D912-4B2A-B0C8-7CF4EE73110D}">
      <dgm:prSet/>
      <dgm:spPr/>
      <dgm:t>
        <a:bodyPr/>
        <a:lstStyle/>
        <a:p>
          <a:endParaRPr lang="en-US"/>
        </a:p>
      </dgm:t>
    </dgm:pt>
    <dgm:pt modelId="{ACA39754-E2C9-4226-8B5A-F5F6208E1925}" type="pres">
      <dgm:prSet presAssocID="{A1F7573C-4B4D-4665-9366-00EEB8A054F5}" presName="linear" presStyleCnt="0">
        <dgm:presLayoutVars>
          <dgm:animLvl val="lvl"/>
          <dgm:resizeHandles val="exact"/>
        </dgm:presLayoutVars>
      </dgm:prSet>
      <dgm:spPr/>
      <dgm:t>
        <a:bodyPr/>
        <a:lstStyle/>
        <a:p>
          <a:endParaRPr lang="en-US"/>
        </a:p>
      </dgm:t>
    </dgm:pt>
    <dgm:pt modelId="{1AEE1ABF-89BC-49A9-95B9-242251EAD1A8}" type="pres">
      <dgm:prSet presAssocID="{E9081C42-51AE-4A71-B629-3096876D598C}" presName="parentText" presStyleLbl="node1" presStyleIdx="0" presStyleCnt="1" custLinFactNeighborX="-1099" custLinFactNeighborY="0">
        <dgm:presLayoutVars>
          <dgm:chMax val="0"/>
          <dgm:bulletEnabled val="1"/>
        </dgm:presLayoutVars>
      </dgm:prSet>
      <dgm:spPr/>
      <dgm:t>
        <a:bodyPr/>
        <a:lstStyle/>
        <a:p>
          <a:endParaRPr lang="en-US"/>
        </a:p>
      </dgm:t>
    </dgm:pt>
  </dgm:ptLst>
  <dgm:cxnLst>
    <dgm:cxn modelId="{A433E0B6-2451-4C7C-8EF0-DCBBBAD1F999}" type="presOf" srcId="{A1F7573C-4B4D-4665-9366-00EEB8A054F5}" destId="{ACA39754-E2C9-4226-8B5A-F5F6208E1925}" srcOrd="0" destOrd="0" presId="urn:microsoft.com/office/officeart/2005/8/layout/vList2"/>
    <dgm:cxn modelId="{3CD49220-D912-4B2A-B0C8-7CF4EE73110D}" srcId="{A1F7573C-4B4D-4665-9366-00EEB8A054F5}" destId="{E9081C42-51AE-4A71-B629-3096876D598C}" srcOrd="0" destOrd="0" parTransId="{483BC9A2-331F-4BBD-835D-E63781D67364}" sibTransId="{9A7B25A4-D0DA-48BD-BBD7-7FF2F0E73139}"/>
    <dgm:cxn modelId="{68B2B613-CAFB-4DD3-A231-687E82F27EF6}" type="presOf" srcId="{E9081C42-51AE-4A71-B629-3096876D598C}" destId="{1AEE1ABF-89BC-49A9-95B9-242251EAD1A8}" srcOrd="0" destOrd="0" presId="urn:microsoft.com/office/officeart/2005/8/layout/vList2"/>
    <dgm:cxn modelId="{C9EC3B1A-A659-4AD3-BD01-EB42664B3FD1}" type="presParOf" srcId="{ACA39754-E2C9-4226-8B5A-F5F6208E1925}" destId="{1AEE1ABF-89BC-49A9-95B9-242251EAD1A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1F7573C-4B4D-4665-9366-00EEB8A054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081C42-51AE-4A71-B629-3096876D598C}">
      <dgm:prSet custT="1"/>
      <dgm:spPr/>
      <dgm:t>
        <a:bodyPr/>
        <a:lstStyle/>
        <a:p>
          <a:pPr algn="ctr" rtl="0"/>
          <a:r>
            <a:rPr lang="en-US" sz="2400" dirty="0" smtClean="0">
              <a:solidFill>
                <a:srgbClr val="FFFF00"/>
              </a:solidFill>
            </a:rPr>
            <a:t>Green-top tubes </a:t>
          </a:r>
        </a:p>
        <a:p>
          <a:pPr algn="l" rtl="0"/>
          <a:r>
            <a:rPr lang="en-US" sz="2400" dirty="0" smtClean="0">
              <a:solidFill>
                <a:schemeClr val="bg1"/>
              </a:solidFill>
            </a:rPr>
            <a:t>these contain heparin used for plasma  collection</a:t>
          </a:r>
        </a:p>
        <a:p>
          <a:pPr algn="l" rtl="0"/>
          <a:endParaRPr lang="en-US" sz="2000" dirty="0" smtClean="0">
            <a:solidFill>
              <a:schemeClr val="bg1"/>
            </a:solidFill>
          </a:endParaRPr>
        </a:p>
      </dgm:t>
    </dgm:pt>
    <dgm:pt modelId="{483BC9A2-331F-4BBD-835D-E63781D67364}" type="parTrans" cxnId="{3CD49220-D912-4B2A-B0C8-7CF4EE73110D}">
      <dgm:prSet/>
      <dgm:spPr/>
      <dgm:t>
        <a:bodyPr/>
        <a:lstStyle/>
        <a:p>
          <a:endParaRPr lang="en-US"/>
        </a:p>
      </dgm:t>
    </dgm:pt>
    <dgm:pt modelId="{9A7B25A4-D0DA-48BD-BBD7-7FF2F0E73139}" type="sibTrans" cxnId="{3CD49220-D912-4B2A-B0C8-7CF4EE73110D}">
      <dgm:prSet/>
      <dgm:spPr/>
      <dgm:t>
        <a:bodyPr/>
        <a:lstStyle/>
        <a:p>
          <a:endParaRPr lang="en-US"/>
        </a:p>
      </dgm:t>
    </dgm:pt>
    <dgm:pt modelId="{ACA39754-E2C9-4226-8B5A-F5F6208E1925}" type="pres">
      <dgm:prSet presAssocID="{A1F7573C-4B4D-4665-9366-00EEB8A054F5}" presName="linear" presStyleCnt="0">
        <dgm:presLayoutVars>
          <dgm:animLvl val="lvl"/>
          <dgm:resizeHandles val="exact"/>
        </dgm:presLayoutVars>
      </dgm:prSet>
      <dgm:spPr/>
      <dgm:t>
        <a:bodyPr/>
        <a:lstStyle/>
        <a:p>
          <a:endParaRPr lang="en-US"/>
        </a:p>
      </dgm:t>
    </dgm:pt>
    <dgm:pt modelId="{1AEE1ABF-89BC-49A9-95B9-242251EAD1A8}" type="pres">
      <dgm:prSet presAssocID="{E9081C42-51AE-4A71-B629-3096876D598C}" presName="parentText" presStyleLbl="node1" presStyleIdx="0" presStyleCnt="1" custLinFactNeighborX="1099" custLinFactNeighborY="10886">
        <dgm:presLayoutVars>
          <dgm:chMax val="0"/>
          <dgm:bulletEnabled val="1"/>
        </dgm:presLayoutVars>
      </dgm:prSet>
      <dgm:spPr/>
      <dgm:t>
        <a:bodyPr/>
        <a:lstStyle/>
        <a:p>
          <a:endParaRPr lang="en-US"/>
        </a:p>
      </dgm:t>
    </dgm:pt>
  </dgm:ptLst>
  <dgm:cxnLst>
    <dgm:cxn modelId="{3CD49220-D912-4B2A-B0C8-7CF4EE73110D}" srcId="{A1F7573C-4B4D-4665-9366-00EEB8A054F5}" destId="{E9081C42-51AE-4A71-B629-3096876D598C}" srcOrd="0" destOrd="0" parTransId="{483BC9A2-331F-4BBD-835D-E63781D67364}" sibTransId="{9A7B25A4-D0DA-48BD-BBD7-7FF2F0E73139}"/>
    <dgm:cxn modelId="{46EEAFB8-2460-428A-8D7B-E82321C9CA35}" type="presOf" srcId="{A1F7573C-4B4D-4665-9366-00EEB8A054F5}" destId="{ACA39754-E2C9-4226-8B5A-F5F6208E1925}" srcOrd="0" destOrd="0" presId="urn:microsoft.com/office/officeart/2005/8/layout/vList2"/>
    <dgm:cxn modelId="{AA28EAD9-8A83-4374-8919-8E80D71C32E1}" type="presOf" srcId="{E9081C42-51AE-4A71-B629-3096876D598C}" destId="{1AEE1ABF-89BC-49A9-95B9-242251EAD1A8}" srcOrd="0" destOrd="0" presId="urn:microsoft.com/office/officeart/2005/8/layout/vList2"/>
    <dgm:cxn modelId="{3C305D32-75F1-419B-8880-AE1B4D17C5CE}" type="presParOf" srcId="{ACA39754-E2C9-4226-8B5A-F5F6208E1925}" destId="{1AEE1ABF-89BC-49A9-95B9-242251EAD1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1F7573C-4B4D-4665-9366-00EEB8A054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081C42-51AE-4A71-B629-3096876D598C}">
      <dgm:prSet custT="1"/>
      <dgm:spPr/>
      <dgm:t>
        <a:bodyPr/>
        <a:lstStyle/>
        <a:p>
          <a:pPr algn="ctr" rtl="0"/>
          <a:r>
            <a:rPr lang="en-US" sz="2400" dirty="0" smtClean="0">
              <a:solidFill>
                <a:srgbClr val="FFFF00"/>
              </a:solidFill>
            </a:rPr>
            <a:t>Yellow top tube</a:t>
          </a:r>
        </a:p>
        <a:p>
          <a:pPr algn="l" rtl="0"/>
          <a:r>
            <a:rPr lang="en-US" sz="2400" dirty="0" smtClean="0">
              <a:solidFill>
                <a:schemeClr val="bg1"/>
              </a:solidFill>
            </a:rPr>
            <a:t>contain a clot activator used for serum  collection(SST) .</a:t>
          </a:r>
          <a:endParaRPr lang="en-US" sz="2400" dirty="0">
            <a:solidFill>
              <a:schemeClr val="bg1"/>
            </a:solidFill>
          </a:endParaRPr>
        </a:p>
      </dgm:t>
    </dgm:pt>
    <dgm:pt modelId="{483BC9A2-331F-4BBD-835D-E63781D67364}" type="parTrans" cxnId="{3CD49220-D912-4B2A-B0C8-7CF4EE73110D}">
      <dgm:prSet/>
      <dgm:spPr/>
      <dgm:t>
        <a:bodyPr/>
        <a:lstStyle/>
        <a:p>
          <a:endParaRPr lang="en-US"/>
        </a:p>
      </dgm:t>
    </dgm:pt>
    <dgm:pt modelId="{9A7B25A4-D0DA-48BD-BBD7-7FF2F0E73139}" type="sibTrans" cxnId="{3CD49220-D912-4B2A-B0C8-7CF4EE73110D}">
      <dgm:prSet/>
      <dgm:spPr/>
      <dgm:t>
        <a:bodyPr/>
        <a:lstStyle/>
        <a:p>
          <a:endParaRPr lang="en-US"/>
        </a:p>
      </dgm:t>
    </dgm:pt>
    <dgm:pt modelId="{ACA39754-E2C9-4226-8B5A-F5F6208E1925}" type="pres">
      <dgm:prSet presAssocID="{A1F7573C-4B4D-4665-9366-00EEB8A054F5}" presName="linear" presStyleCnt="0">
        <dgm:presLayoutVars>
          <dgm:animLvl val="lvl"/>
          <dgm:resizeHandles val="exact"/>
        </dgm:presLayoutVars>
      </dgm:prSet>
      <dgm:spPr/>
      <dgm:t>
        <a:bodyPr/>
        <a:lstStyle/>
        <a:p>
          <a:endParaRPr lang="en-US"/>
        </a:p>
      </dgm:t>
    </dgm:pt>
    <dgm:pt modelId="{1AEE1ABF-89BC-49A9-95B9-242251EAD1A8}" type="pres">
      <dgm:prSet presAssocID="{E9081C42-51AE-4A71-B629-3096876D598C}" presName="parentText" presStyleLbl="node1" presStyleIdx="0" presStyleCnt="1" custLinFactNeighborX="-1099" custLinFactNeighborY="0">
        <dgm:presLayoutVars>
          <dgm:chMax val="0"/>
          <dgm:bulletEnabled val="1"/>
        </dgm:presLayoutVars>
      </dgm:prSet>
      <dgm:spPr/>
      <dgm:t>
        <a:bodyPr/>
        <a:lstStyle/>
        <a:p>
          <a:endParaRPr lang="en-US"/>
        </a:p>
      </dgm:t>
    </dgm:pt>
  </dgm:ptLst>
  <dgm:cxnLst>
    <dgm:cxn modelId="{3CD49220-D912-4B2A-B0C8-7CF4EE73110D}" srcId="{A1F7573C-4B4D-4665-9366-00EEB8A054F5}" destId="{E9081C42-51AE-4A71-B629-3096876D598C}" srcOrd="0" destOrd="0" parTransId="{483BC9A2-331F-4BBD-835D-E63781D67364}" sibTransId="{9A7B25A4-D0DA-48BD-BBD7-7FF2F0E73139}"/>
    <dgm:cxn modelId="{2284B3A4-4F4F-448D-8AAB-18E9955FCE44}" type="presOf" srcId="{E9081C42-51AE-4A71-B629-3096876D598C}" destId="{1AEE1ABF-89BC-49A9-95B9-242251EAD1A8}" srcOrd="0" destOrd="0" presId="urn:microsoft.com/office/officeart/2005/8/layout/vList2"/>
    <dgm:cxn modelId="{F3FF2BBE-3C58-41E6-AEB6-B41E759084BA}" type="presOf" srcId="{A1F7573C-4B4D-4665-9366-00EEB8A054F5}" destId="{ACA39754-E2C9-4226-8B5A-F5F6208E1925}" srcOrd="0" destOrd="0" presId="urn:microsoft.com/office/officeart/2005/8/layout/vList2"/>
    <dgm:cxn modelId="{F70670AB-672F-4562-B99E-BB38A0F798A5}" type="presParOf" srcId="{ACA39754-E2C9-4226-8B5A-F5F6208E1925}" destId="{1AEE1ABF-89BC-49A9-95B9-242251EAD1A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86A85-3F75-47E5-AC90-9E3D37C51A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088107-8C8B-469E-9BDC-9D677E303DEA}">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2400" dirty="0" smtClean="0"/>
            <a:t>Biochemical tests:</a:t>
          </a:r>
          <a:endParaRPr lang="en-US" sz="2400" dirty="0"/>
        </a:p>
      </dgm:t>
    </dgm:pt>
    <dgm:pt modelId="{760308B2-8FFD-4A0C-AB61-7BBBE75C6D79}" type="parTrans" cxnId="{C4B5C7E5-0F7B-4701-9671-994E668CB800}">
      <dgm:prSet/>
      <dgm:spPr/>
      <dgm:t>
        <a:bodyPr/>
        <a:lstStyle/>
        <a:p>
          <a:endParaRPr lang="en-US"/>
        </a:p>
      </dgm:t>
    </dgm:pt>
    <dgm:pt modelId="{BFCCD8EE-DC2A-4506-92AE-C6CBFF812579}" type="sibTrans" cxnId="{C4B5C7E5-0F7B-4701-9671-994E668CB800}">
      <dgm:prSet/>
      <dgm:spPr/>
      <dgm:t>
        <a:bodyPr/>
        <a:lstStyle/>
        <a:p>
          <a:endParaRPr lang="en-US"/>
        </a:p>
      </dgm:t>
    </dgm:pt>
    <dgm:pt modelId="{9F1B8884-11AF-4642-98B9-EB0DCF56B60C}" type="pres">
      <dgm:prSet presAssocID="{DBA86A85-3F75-47E5-AC90-9E3D37C51A70}" presName="linear" presStyleCnt="0">
        <dgm:presLayoutVars>
          <dgm:animLvl val="lvl"/>
          <dgm:resizeHandles val="exact"/>
        </dgm:presLayoutVars>
      </dgm:prSet>
      <dgm:spPr/>
      <dgm:t>
        <a:bodyPr/>
        <a:lstStyle/>
        <a:p>
          <a:endParaRPr lang="en-US"/>
        </a:p>
      </dgm:t>
    </dgm:pt>
    <dgm:pt modelId="{F9066974-63E2-44A1-9756-53657E3F8D9E}" type="pres">
      <dgm:prSet presAssocID="{47088107-8C8B-469E-9BDC-9D677E303DEA}" presName="parentText" presStyleLbl="node1" presStyleIdx="0" presStyleCnt="1" custScaleX="93133" custScaleY="53279" custLinFactNeighborX="4233" custLinFactNeighborY="-28">
        <dgm:presLayoutVars>
          <dgm:chMax val="0"/>
          <dgm:bulletEnabled val="1"/>
        </dgm:presLayoutVars>
      </dgm:prSet>
      <dgm:spPr/>
      <dgm:t>
        <a:bodyPr/>
        <a:lstStyle/>
        <a:p>
          <a:endParaRPr lang="en-US"/>
        </a:p>
      </dgm:t>
    </dgm:pt>
  </dgm:ptLst>
  <dgm:cxnLst>
    <dgm:cxn modelId="{C4B5C7E5-0F7B-4701-9671-994E668CB800}" srcId="{DBA86A85-3F75-47E5-AC90-9E3D37C51A70}" destId="{47088107-8C8B-469E-9BDC-9D677E303DEA}" srcOrd="0" destOrd="0" parTransId="{760308B2-8FFD-4A0C-AB61-7BBBE75C6D79}" sibTransId="{BFCCD8EE-DC2A-4506-92AE-C6CBFF812579}"/>
    <dgm:cxn modelId="{F56CA70F-C8AC-4172-B0AC-796A3B221E7A}" type="presOf" srcId="{47088107-8C8B-469E-9BDC-9D677E303DEA}" destId="{F9066974-63E2-44A1-9756-53657E3F8D9E}" srcOrd="0" destOrd="0" presId="urn:microsoft.com/office/officeart/2005/8/layout/vList2"/>
    <dgm:cxn modelId="{48AF882E-565F-4F9A-B8F4-2DA6287106E0}" type="presOf" srcId="{DBA86A85-3F75-47E5-AC90-9E3D37C51A70}" destId="{9F1B8884-11AF-4642-98B9-EB0DCF56B60C}" srcOrd="0" destOrd="0" presId="urn:microsoft.com/office/officeart/2005/8/layout/vList2"/>
    <dgm:cxn modelId="{BD6EF62C-4A4D-423D-80FC-3CE4225CB282}" type="presParOf" srcId="{9F1B8884-11AF-4642-98B9-EB0DCF56B60C}" destId="{F9066974-63E2-44A1-9756-53657E3F8D9E}"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C3785D5-9FDB-43B9-AD38-C45E49DDEAFE}"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n-US"/>
        </a:p>
      </dgm:t>
    </dgm:pt>
    <dgm:pt modelId="{57C3A637-F001-40EB-900A-C40786602D1B}">
      <dgm:prSet/>
      <dgm:spPr/>
      <dgm:t>
        <a:bodyPr/>
        <a:lstStyle/>
        <a:p>
          <a:pPr rtl="0"/>
          <a:r>
            <a:rPr lang="en-US" dirty="0" smtClean="0"/>
            <a:t>Plasma</a:t>
          </a:r>
          <a:endParaRPr lang="en-US" dirty="0"/>
        </a:p>
      </dgm:t>
    </dgm:pt>
    <dgm:pt modelId="{F83B9263-0727-45F3-9087-0E2D0D14C5D4}" type="parTrans" cxnId="{2E503CF5-7E2D-4203-AA73-1085C4D6E4BE}">
      <dgm:prSet/>
      <dgm:spPr/>
      <dgm:t>
        <a:bodyPr/>
        <a:lstStyle/>
        <a:p>
          <a:endParaRPr lang="en-US"/>
        </a:p>
      </dgm:t>
    </dgm:pt>
    <dgm:pt modelId="{6C9D2238-2399-447E-B7C4-630FFCA0425D}" type="sibTrans" cxnId="{2E503CF5-7E2D-4203-AA73-1085C4D6E4BE}">
      <dgm:prSet/>
      <dgm:spPr/>
      <dgm:t>
        <a:bodyPr/>
        <a:lstStyle/>
        <a:p>
          <a:endParaRPr lang="en-US"/>
        </a:p>
      </dgm:t>
    </dgm:pt>
    <dgm:pt modelId="{F74D1ABF-A780-4689-A55C-07A776E9C935}">
      <dgm:prSet custT="1"/>
      <dgm:spPr/>
      <dgm:t>
        <a:bodyPr/>
        <a:lstStyle/>
        <a:p>
          <a:pPr rtl="0"/>
          <a:r>
            <a:rPr lang="en-US" sz="2000" dirty="0" smtClean="0"/>
            <a:t>Plasma is the liquid component of blood that remains when blood cells (red blood cells, white blood cells, and platelets) are removed. It makes up about 55% of the total volume of blood.</a:t>
          </a:r>
          <a:endParaRPr lang="en-US" sz="2000" dirty="0"/>
        </a:p>
      </dgm:t>
    </dgm:pt>
    <dgm:pt modelId="{FDF250C8-464E-49C8-8168-9E3C9BFB1BB2}" type="parTrans" cxnId="{395C1949-4ED2-4FBB-8877-FB9E161E50AD}">
      <dgm:prSet/>
      <dgm:spPr/>
      <dgm:t>
        <a:bodyPr/>
        <a:lstStyle/>
        <a:p>
          <a:endParaRPr lang="en-US"/>
        </a:p>
      </dgm:t>
    </dgm:pt>
    <dgm:pt modelId="{45298730-61A0-4BD0-B992-462E5E473875}" type="sibTrans" cxnId="{395C1949-4ED2-4FBB-8877-FB9E161E50AD}">
      <dgm:prSet/>
      <dgm:spPr/>
      <dgm:t>
        <a:bodyPr/>
        <a:lstStyle/>
        <a:p>
          <a:endParaRPr lang="en-US"/>
        </a:p>
      </dgm:t>
    </dgm:pt>
    <dgm:pt modelId="{915AE874-B742-450A-A18E-6FC16D5F31C3}">
      <dgm:prSet custT="1"/>
      <dgm:spPr/>
      <dgm:t>
        <a:bodyPr/>
        <a:lstStyle/>
        <a:p>
          <a:pPr rtl="0"/>
          <a:r>
            <a:rPr lang="en-US" sz="2000" dirty="0" smtClean="0"/>
            <a:t>Plasma contains water, electrolytes (such as sodium and potassium), hormones, waste products, and proteins, </a:t>
          </a:r>
          <a:r>
            <a:rPr lang="en-US" sz="2000" dirty="0" smtClean="0">
              <a:solidFill>
                <a:srgbClr val="7030A0"/>
              </a:solidFill>
            </a:rPr>
            <a:t>including clotting factors </a:t>
          </a:r>
          <a:r>
            <a:rPr lang="en-US" sz="2000" dirty="0" smtClean="0"/>
            <a:t>(like fibrinogen) and albumin.</a:t>
          </a:r>
          <a:endParaRPr lang="en-US" sz="2000" dirty="0"/>
        </a:p>
      </dgm:t>
    </dgm:pt>
    <dgm:pt modelId="{925030F2-F25E-4BAE-97FA-4957DC2173D3}" type="parTrans" cxnId="{E7082113-5FAF-4760-A5E4-1D4FE42C8672}">
      <dgm:prSet/>
      <dgm:spPr/>
      <dgm:t>
        <a:bodyPr/>
        <a:lstStyle/>
        <a:p>
          <a:endParaRPr lang="en-US"/>
        </a:p>
      </dgm:t>
    </dgm:pt>
    <dgm:pt modelId="{7A0F5A9F-CF12-44B3-BC51-D3E32E385E01}" type="sibTrans" cxnId="{E7082113-5FAF-4760-A5E4-1D4FE42C8672}">
      <dgm:prSet/>
      <dgm:spPr/>
      <dgm:t>
        <a:bodyPr/>
        <a:lstStyle/>
        <a:p>
          <a:endParaRPr lang="en-US"/>
        </a:p>
      </dgm:t>
    </dgm:pt>
    <dgm:pt modelId="{7A5D7505-DE69-4A7A-9133-976088CDACA7}">
      <dgm:prSet custT="1"/>
      <dgm:spPr/>
      <dgm:t>
        <a:bodyPr/>
        <a:lstStyle/>
        <a:p>
          <a:pPr rtl="0"/>
          <a:r>
            <a:rPr lang="en-US" sz="2000" dirty="0" smtClean="0"/>
            <a:t>Plasma is typically collected by </a:t>
          </a:r>
          <a:r>
            <a:rPr lang="en-US" sz="2000" dirty="0" err="1" smtClean="0"/>
            <a:t>anticoagulating</a:t>
          </a:r>
          <a:r>
            <a:rPr lang="en-US" sz="2000" dirty="0" smtClean="0"/>
            <a:t> the blood, usually with a substance like heparin or EDTA, to prevent it from clotting. This ensures that the liquid portion of blood remains in its liquid form.</a:t>
          </a:r>
          <a:endParaRPr lang="en-US" sz="2000" dirty="0"/>
        </a:p>
      </dgm:t>
    </dgm:pt>
    <dgm:pt modelId="{25E7D02F-8419-46A1-B923-1C47B5A99670}" type="parTrans" cxnId="{4052AF12-3098-4A7E-B41F-4748C8E2398B}">
      <dgm:prSet/>
      <dgm:spPr/>
      <dgm:t>
        <a:bodyPr/>
        <a:lstStyle/>
        <a:p>
          <a:endParaRPr lang="en-US"/>
        </a:p>
      </dgm:t>
    </dgm:pt>
    <dgm:pt modelId="{9410E71A-EE58-438E-AAF8-55BC12767DEC}" type="sibTrans" cxnId="{4052AF12-3098-4A7E-B41F-4748C8E2398B}">
      <dgm:prSet/>
      <dgm:spPr/>
      <dgm:t>
        <a:bodyPr/>
        <a:lstStyle/>
        <a:p>
          <a:endParaRPr lang="en-US"/>
        </a:p>
      </dgm:t>
    </dgm:pt>
    <dgm:pt modelId="{D56E3EFC-A215-4AE0-91D2-B8FD1C53864F}" type="pres">
      <dgm:prSet presAssocID="{5C3785D5-9FDB-43B9-AD38-C45E49DDEAFE}" presName="diagram" presStyleCnt="0">
        <dgm:presLayoutVars>
          <dgm:chPref val="1"/>
          <dgm:dir/>
          <dgm:animOne val="branch"/>
          <dgm:animLvl val="lvl"/>
          <dgm:resizeHandles/>
        </dgm:presLayoutVars>
      </dgm:prSet>
      <dgm:spPr/>
      <dgm:t>
        <a:bodyPr/>
        <a:lstStyle/>
        <a:p>
          <a:endParaRPr lang="en-US"/>
        </a:p>
      </dgm:t>
    </dgm:pt>
    <dgm:pt modelId="{02418AE2-79E4-444D-B4DF-7EA0C36354B1}" type="pres">
      <dgm:prSet presAssocID="{57C3A637-F001-40EB-900A-C40786602D1B}" presName="root" presStyleCnt="0"/>
      <dgm:spPr/>
    </dgm:pt>
    <dgm:pt modelId="{9C8C9A81-4595-4834-AB41-77FDD77FCD9B}" type="pres">
      <dgm:prSet presAssocID="{57C3A637-F001-40EB-900A-C40786602D1B}" presName="rootComposite" presStyleCnt="0"/>
      <dgm:spPr/>
    </dgm:pt>
    <dgm:pt modelId="{3B46BD22-1610-4D5A-8FC2-5557E43107E7}" type="pres">
      <dgm:prSet presAssocID="{57C3A637-F001-40EB-900A-C40786602D1B}" presName="rootText" presStyleLbl="node1" presStyleIdx="0" presStyleCnt="1" custLinFactX="-5689" custLinFactNeighborX="-100000" custLinFactNeighborY="-380"/>
      <dgm:spPr/>
      <dgm:t>
        <a:bodyPr/>
        <a:lstStyle/>
        <a:p>
          <a:endParaRPr lang="en-US"/>
        </a:p>
      </dgm:t>
    </dgm:pt>
    <dgm:pt modelId="{64390D48-132F-4372-9B66-1825DAB6B2AA}" type="pres">
      <dgm:prSet presAssocID="{57C3A637-F001-40EB-900A-C40786602D1B}" presName="rootConnector" presStyleLbl="node1" presStyleIdx="0" presStyleCnt="1"/>
      <dgm:spPr/>
      <dgm:t>
        <a:bodyPr/>
        <a:lstStyle/>
        <a:p>
          <a:endParaRPr lang="en-US"/>
        </a:p>
      </dgm:t>
    </dgm:pt>
    <dgm:pt modelId="{5E34AA67-79CA-4947-A284-17C582ED62F0}" type="pres">
      <dgm:prSet presAssocID="{57C3A637-F001-40EB-900A-C40786602D1B}" presName="childShape" presStyleCnt="0"/>
      <dgm:spPr/>
    </dgm:pt>
    <dgm:pt modelId="{08A986EA-1C67-4720-B632-B2F0FBBC11AB}" type="pres">
      <dgm:prSet presAssocID="{FDF250C8-464E-49C8-8168-9E3C9BFB1BB2}" presName="Name13" presStyleLbl="parChTrans1D2" presStyleIdx="0" presStyleCnt="3"/>
      <dgm:spPr/>
      <dgm:t>
        <a:bodyPr/>
        <a:lstStyle/>
        <a:p>
          <a:endParaRPr lang="en-US"/>
        </a:p>
      </dgm:t>
    </dgm:pt>
    <dgm:pt modelId="{D3FA171B-E174-423B-BABA-9319AD8E2A4E}" type="pres">
      <dgm:prSet presAssocID="{F74D1ABF-A780-4689-A55C-07A776E9C935}" presName="childText" presStyleLbl="bgAcc1" presStyleIdx="0" presStyleCnt="3" custScaleX="351499" custLinFactNeighborX="-6759" custLinFactNeighborY="-14785">
        <dgm:presLayoutVars>
          <dgm:bulletEnabled val="1"/>
        </dgm:presLayoutVars>
      </dgm:prSet>
      <dgm:spPr/>
      <dgm:t>
        <a:bodyPr/>
        <a:lstStyle/>
        <a:p>
          <a:endParaRPr lang="en-US"/>
        </a:p>
      </dgm:t>
    </dgm:pt>
    <dgm:pt modelId="{4FEE21C9-9A4C-4F52-A4B2-801BE637E577}" type="pres">
      <dgm:prSet presAssocID="{925030F2-F25E-4BAE-97FA-4957DC2173D3}" presName="Name13" presStyleLbl="parChTrans1D2" presStyleIdx="1" presStyleCnt="3"/>
      <dgm:spPr/>
      <dgm:t>
        <a:bodyPr/>
        <a:lstStyle/>
        <a:p>
          <a:endParaRPr lang="en-US"/>
        </a:p>
      </dgm:t>
    </dgm:pt>
    <dgm:pt modelId="{14AB0ADE-243E-4CF3-97BA-8BEE0B3C2EED}" type="pres">
      <dgm:prSet presAssocID="{915AE874-B742-450A-A18E-6FC16D5F31C3}" presName="childText" presStyleLbl="bgAcc1" presStyleIdx="1" presStyleCnt="3" custScaleX="352048" custScaleY="81112" custLinFactNeighborX="-3055" custLinFactNeighborY="-21266">
        <dgm:presLayoutVars>
          <dgm:bulletEnabled val="1"/>
        </dgm:presLayoutVars>
      </dgm:prSet>
      <dgm:spPr/>
      <dgm:t>
        <a:bodyPr/>
        <a:lstStyle/>
        <a:p>
          <a:endParaRPr lang="en-US"/>
        </a:p>
      </dgm:t>
    </dgm:pt>
    <dgm:pt modelId="{6DCEA737-9634-46DA-91A1-7755B798BC19}" type="pres">
      <dgm:prSet presAssocID="{25E7D02F-8419-46A1-B923-1C47B5A99670}" presName="Name13" presStyleLbl="parChTrans1D2" presStyleIdx="2" presStyleCnt="3"/>
      <dgm:spPr/>
      <dgm:t>
        <a:bodyPr/>
        <a:lstStyle/>
        <a:p>
          <a:endParaRPr lang="en-US"/>
        </a:p>
      </dgm:t>
    </dgm:pt>
    <dgm:pt modelId="{83A3309C-6057-4708-BB67-1F1DF940891C}" type="pres">
      <dgm:prSet presAssocID="{7A5D7505-DE69-4A7A-9133-976088CDACA7}" presName="childText" presStyleLbl="bgAcc1" presStyleIdx="2" presStyleCnt="3" custScaleX="352877" custScaleY="88478" custLinFactNeighborX="-3241" custLinFactNeighborY="-17920">
        <dgm:presLayoutVars>
          <dgm:bulletEnabled val="1"/>
        </dgm:presLayoutVars>
      </dgm:prSet>
      <dgm:spPr/>
      <dgm:t>
        <a:bodyPr/>
        <a:lstStyle/>
        <a:p>
          <a:endParaRPr lang="en-US"/>
        </a:p>
      </dgm:t>
    </dgm:pt>
  </dgm:ptLst>
  <dgm:cxnLst>
    <dgm:cxn modelId="{4052AF12-3098-4A7E-B41F-4748C8E2398B}" srcId="{57C3A637-F001-40EB-900A-C40786602D1B}" destId="{7A5D7505-DE69-4A7A-9133-976088CDACA7}" srcOrd="2" destOrd="0" parTransId="{25E7D02F-8419-46A1-B923-1C47B5A99670}" sibTransId="{9410E71A-EE58-438E-AAF8-55BC12767DEC}"/>
    <dgm:cxn modelId="{E55CD8B2-D0BB-427A-A7EA-83930834CAEB}" type="presOf" srcId="{57C3A637-F001-40EB-900A-C40786602D1B}" destId="{3B46BD22-1610-4D5A-8FC2-5557E43107E7}" srcOrd="0" destOrd="0" presId="urn:microsoft.com/office/officeart/2005/8/layout/hierarchy3"/>
    <dgm:cxn modelId="{5CA13C83-0A18-4FC6-BE7C-8A2A388CBDD0}" type="presOf" srcId="{915AE874-B742-450A-A18E-6FC16D5F31C3}" destId="{14AB0ADE-243E-4CF3-97BA-8BEE0B3C2EED}" srcOrd="0" destOrd="0" presId="urn:microsoft.com/office/officeart/2005/8/layout/hierarchy3"/>
    <dgm:cxn modelId="{00D383CC-C8E0-467C-92D6-93FF84E25432}" type="presOf" srcId="{25E7D02F-8419-46A1-B923-1C47B5A99670}" destId="{6DCEA737-9634-46DA-91A1-7755B798BC19}" srcOrd="0" destOrd="0" presId="urn:microsoft.com/office/officeart/2005/8/layout/hierarchy3"/>
    <dgm:cxn modelId="{C27EBA11-DE08-4913-853E-18913D15B2A5}" type="presOf" srcId="{F74D1ABF-A780-4689-A55C-07A776E9C935}" destId="{D3FA171B-E174-423B-BABA-9319AD8E2A4E}" srcOrd="0" destOrd="0" presId="urn:microsoft.com/office/officeart/2005/8/layout/hierarchy3"/>
    <dgm:cxn modelId="{5FAF2BFD-EAF0-405F-8D69-0464CB456C82}" type="presOf" srcId="{7A5D7505-DE69-4A7A-9133-976088CDACA7}" destId="{83A3309C-6057-4708-BB67-1F1DF940891C}" srcOrd="0" destOrd="0" presId="urn:microsoft.com/office/officeart/2005/8/layout/hierarchy3"/>
    <dgm:cxn modelId="{395C1949-4ED2-4FBB-8877-FB9E161E50AD}" srcId="{57C3A637-F001-40EB-900A-C40786602D1B}" destId="{F74D1ABF-A780-4689-A55C-07A776E9C935}" srcOrd="0" destOrd="0" parTransId="{FDF250C8-464E-49C8-8168-9E3C9BFB1BB2}" sibTransId="{45298730-61A0-4BD0-B992-462E5E473875}"/>
    <dgm:cxn modelId="{C47BB328-4E4B-45AE-A6BA-B87682B570CA}" type="presOf" srcId="{57C3A637-F001-40EB-900A-C40786602D1B}" destId="{64390D48-132F-4372-9B66-1825DAB6B2AA}" srcOrd="1" destOrd="0" presId="urn:microsoft.com/office/officeart/2005/8/layout/hierarchy3"/>
    <dgm:cxn modelId="{05F8D9F1-5513-4F80-A436-2558E357CF1F}" type="presOf" srcId="{925030F2-F25E-4BAE-97FA-4957DC2173D3}" destId="{4FEE21C9-9A4C-4F52-A4B2-801BE637E577}" srcOrd="0" destOrd="0" presId="urn:microsoft.com/office/officeart/2005/8/layout/hierarchy3"/>
    <dgm:cxn modelId="{E7082113-5FAF-4760-A5E4-1D4FE42C8672}" srcId="{57C3A637-F001-40EB-900A-C40786602D1B}" destId="{915AE874-B742-450A-A18E-6FC16D5F31C3}" srcOrd="1" destOrd="0" parTransId="{925030F2-F25E-4BAE-97FA-4957DC2173D3}" sibTransId="{7A0F5A9F-CF12-44B3-BC51-D3E32E385E01}"/>
    <dgm:cxn modelId="{2E503CF5-7E2D-4203-AA73-1085C4D6E4BE}" srcId="{5C3785D5-9FDB-43B9-AD38-C45E49DDEAFE}" destId="{57C3A637-F001-40EB-900A-C40786602D1B}" srcOrd="0" destOrd="0" parTransId="{F83B9263-0727-45F3-9087-0E2D0D14C5D4}" sibTransId="{6C9D2238-2399-447E-B7C4-630FFCA0425D}"/>
    <dgm:cxn modelId="{2948C82D-F28D-4AFD-9634-50D6D41B16E6}" type="presOf" srcId="{5C3785D5-9FDB-43B9-AD38-C45E49DDEAFE}" destId="{D56E3EFC-A215-4AE0-91D2-B8FD1C53864F}" srcOrd="0" destOrd="0" presId="urn:microsoft.com/office/officeart/2005/8/layout/hierarchy3"/>
    <dgm:cxn modelId="{79284D0B-B034-4099-B7F8-73783FB8C3A4}" type="presOf" srcId="{FDF250C8-464E-49C8-8168-9E3C9BFB1BB2}" destId="{08A986EA-1C67-4720-B632-B2F0FBBC11AB}" srcOrd="0" destOrd="0" presId="urn:microsoft.com/office/officeart/2005/8/layout/hierarchy3"/>
    <dgm:cxn modelId="{96339D6F-F367-41CB-92A7-BF184CA426FF}" type="presParOf" srcId="{D56E3EFC-A215-4AE0-91D2-B8FD1C53864F}" destId="{02418AE2-79E4-444D-B4DF-7EA0C36354B1}" srcOrd="0" destOrd="0" presId="urn:microsoft.com/office/officeart/2005/8/layout/hierarchy3"/>
    <dgm:cxn modelId="{7F356294-731D-4D72-A84D-ACF313A306D4}" type="presParOf" srcId="{02418AE2-79E4-444D-B4DF-7EA0C36354B1}" destId="{9C8C9A81-4595-4834-AB41-77FDD77FCD9B}" srcOrd="0" destOrd="0" presId="urn:microsoft.com/office/officeart/2005/8/layout/hierarchy3"/>
    <dgm:cxn modelId="{BD001270-B57C-46A0-8B44-361926DD5A47}" type="presParOf" srcId="{9C8C9A81-4595-4834-AB41-77FDD77FCD9B}" destId="{3B46BD22-1610-4D5A-8FC2-5557E43107E7}" srcOrd="0" destOrd="0" presId="urn:microsoft.com/office/officeart/2005/8/layout/hierarchy3"/>
    <dgm:cxn modelId="{0DA35952-3BA6-4AD1-BCBA-77F48462090F}" type="presParOf" srcId="{9C8C9A81-4595-4834-AB41-77FDD77FCD9B}" destId="{64390D48-132F-4372-9B66-1825DAB6B2AA}" srcOrd="1" destOrd="0" presId="urn:microsoft.com/office/officeart/2005/8/layout/hierarchy3"/>
    <dgm:cxn modelId="{DE328925-F134-40F3-BA9F-4B89863B742D}" type="presParOf" srcId="{02418AE2-79E4-444D-B4DF-7EA0C36354B1}" destId="{5E34AA67-79CA-4947-A284-17C582ED62F0}" srcOrd="1" destOrd="0" presId="urn:microsoft.com/office/officeart/2005/8/layout/hierarchy3"/>
    <dgm:cxn modelId="{1985A383-DE31-4F6F-BDD1-2CAE678007A8}" type="presParOf" srcId="{5E34AA67-79CA-4947-A284-17C582ED62F0}" destId="{08A986EA-1C67-4720-B632-B2F0FBBC11AB}" srcOrd="0" destOrd="0" presId="urn:microsoft.com/office/officeart/2005/8/layout/hierarchy3"/>
    <dgm:cxn modelId="{A3ACCD8C-3A82-49BB-BDA9-E1F2E6E1C112}" type="presParOf" srcId="{5E34AA67-79CA-4947-A284-17C582ED62F0}" destId="{D3FA171B-E174-423B-BABA-9319AD8E2A4E}" srcOrd="1" destOrd="0" presId="urn:microsoft.com/office/officeart/2005/8/layout/hierarchy3"/>
    <dgm:cxn modelId="{C2638A8C-C8BB-46E7-8F00-DC00D24A1554}" type="presParOf" srcId="{5E34AA67-79CA-4947-A284-17C582ED62F0}" destId="{4FEE21C9-9A4C-4F52-A4B2-801BE637E577}" srcOrd="2" destOrd="0" presId="urn:microsoft.com/office/officeart/2005/8/layout/hierarchy3"/>
    <dgm:cxn modelId="{2E73348B-8272-4EA3-BA13-94949A077A73}" type="presParOf" srcId="{5E34AA67-79CA-4947-A284-17C582ED62F0}" destId="{14AB0ADE-243E-4CF3-97BA-8BEE0B3C2EED}" srcOrd="3" destOrd="0" presId="urn:microsoft.com/office/officeart/2005/8/layout/hierarchy3"/>
    <dgm:cxn modelId="{33EC9BA7-2468-4247-9F94-6DF52F6CA673}" type="presParOf" srcId="{5E34AA67-79CA-4947-A284-17C582ED62F0}" destId="{6DCEA737-9634-46DA-91A1-7755B798BC19}" srcOrd="4" destOrd="0" presId="urn:microsoft.com/office/officeart/2005/8/layout/hierarchy3"/>
    <dgm:cxn modelId="{068D41CB-F464-4910-BAF7-2D64AC5347A9}" type="presParOf" srcId="{5E34AA67-79CA-4947-A284-17C582ED62F0}" destId="{83A3309C-6057-4708-BB67-1F1DF940891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6FDD89C-F23D-40C6-BADE-A49A0F110DC7}"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n-US"/>
        </a:p>
      </dgm:t>
    </dgm:pt>
    <dgm:pt modelId="{AA83248A-412C-49DC-BF7D-B00E1099F25B}">
      <dgm:prSet/>
      <dgm:spPr/>
      <dgm:t>
        <a:bodyPr/>
        <a:lstStyle/>
        <a:p>
          <a:pPr rtl="0"/>
          <a:r>
            <a:rPr lang="en-US" smtClean="0"/>
            <a:t>Serum</a:t>
          </a:r>
          <a:endParaRPr lang="en-US"/>
        </a:p>
      </dgm:t>
    </dgm:pt>
    <dgm:pt modelId="{17AD4CFE-7287-41A1-9C62-7D7A04FE5F91}" type="parTrans" cxnId="{90D45FE4-CA62-469D-93A9-F307FCA84714}">
      <dgm:prSet/>
      <dgm:spPr/>
      <dgm:t>
        <a:bodyPr/>
        <a:lstStyle/>
        <a:p>
          <a:endParaRPr lang="en-US"/>
        </a:p>
      </dgm:t>
    </dgm:pt>
    <dgm:pt modelId="{99967041-0DF5-45C3-B458-5517B87AF0EB}" type="sibTrans" cxnId="{90D45FE4-CA62-469D-93A9-F307FCA84714}">
      <dgm:prSet/>
      <dgm:spPr/>
      <dgm:t>
        <a:bodyPr/>
        <a:lstStyle/>
        <a:p>
          <a:endParaRPr lang="en-US"/>
        </a:p>
      </dgm:t>
    </dgm:pt>
    <dgm:pt modelId="{F4EFE375-AEDE-49D3-8F13-6F0A8D053DB1}">
      <dgm:prSet custT="1"/>
      <dgm:spPr/>
      <dgm:t>
        <a:bodyPr/>
        <a:lstStyle/>
        <a:p>
          <a:pPr rtl="0"/>
          <a:r>
            <a:rPr lang="en-US" sz="2400" dirty="0" smtClean="0"/>
            <a:t>Serum is the liquid portion of blood obtained after coagulation has taken place. In other words, it is plasma from which the clotting factors (such as fibrinogen) have been removed.</a:t>
          </a:r>
          <a:endParaRPr lang="en-US" sz="2400" dirty="0"/>
        </a:p>
      </dgm:t>
    </dgm:pt>
    <dgm:pt modelId="{3103B04D-8BE2-40CE-9AA6-735A122EB8B7}" type="parTrans" cxnId="{27C44543-477F-474D-A2F3-2E46BC7F157D}">
      <dgm:prSet/>
      <dgm:spPr/>
      <dgm:t>
        <a:bodyPr/>
        <a:lstStyle/>
        <a:p>
          <a:endParaRPr lang="en-US"/>
        </a:p>
      </dgm:t>
    </dgm:pt>
    <dgm:pt modelId="{620F5F4E-164E-42E8-B174-65B359551004}" type="sibTrans" cxnId="{27C44543-477F-474D-A2F3-2E46BC7F157D}">
      <dgm:prSet/>
      <dgm:spPr/>
      <dgm:t>
        <a:bodyPr/>
        <a:lstStyle/>
        <a:p>
          <a:endParaRPr lang="en-US"/>
        </a:p>
      </dgm:t>
    </dgm:pt>
    <dgm:pt modelId="{F620446E-29CD-415E-A498-A740B0E9B68C}">
      <dgm:prSet/>
      <dgm:spPr/>
      <dgm:t>
        <a:bodyPr/>
        <a:lstStyle/>
        <a:p>
          <a:pPr rtl="0"/>
          <a:r>
            <a:rPr lang="en-US" dirty="0" smtClean="0"/>
            <a:t>One of the primary reasons serum is preferred for certain laboratory tests is because it does not contain clotting factors that can interfere with test results. The absence of clotting factors in serum makes it a more suitable specimen for various biochemical and diagnostic assays.</a:t>
          </a:r>
          <a:endParaRPr lang="en-US" dirty="0"/>
        </a:p>
      </dgm:t>
    </dgm:pt>
    <dgm:pt modelId="{6C38AD12-7A05-4016-A19E-C6EAECB2D42C}" type="parTrans" cxnId="{D6745299-8E75-49E9-B8A5-06F51911A48C}">
      <dgm:prSet/>
      <dgm:spPr/>
      <dgm:t>
        <a:bodyPr/>
        <a:lstStyle/>
        <a:p>
          <a:endParaRPr lang="en-US"/>
        </a:p>
      </dgm:t>
    </dgm:pt>
    <dgm:pt modelId="{08AF9868-DA1C-4FDE-82F7-29BA102421AB}" type="sibTrans" cxnId="{D6745299-8E75-49E9-B8A5-06F51911A48C}">
      <dgm:prSet/>
      <dgm:spPr/>
      <dgm:t>
        <a:bodyPr/>
        <a:lstStyle/>
        <a:p>
          <a:endParaRPr lang="en-US"/>
        </a:p>
      </dgm:t>
    </dgm:pt>
    <dgm:pt modelId="{8C6C410D-C8D3-49D0-8319-EF05B517E341}" type="pres">
      <dgm:prSet presAssocID="{D6FDD89C-F23D-40C6-BADE-A49A0F110DC7}" presName="diagram" presStyleCnt="0">
        <dgm:presLayoutVars>
          <dgm:chPref val="1"/>
          <dgm:dir/>
          <dgm:animOne val="branch"/>
          <dgm:animLvl val="lvl"/>
          <dgm:resizeHandles/>
        </dgm:presLayoutVars>
      </dgm:prSet>
      <dgm:spPr/>
      <dgm:t>
        <a:bodyPr/>
        <a:lstStyle/>
        <a:p>
          <a:endParaRPr lang="en-US"/>
        </a:p>
      </dgm:t>
    </dgm:pt>
    <dgm:pt modelId="{9273C068-4859-4069-9935-1E430716D55C}" type="pres">
      <dgm:prSet presAssocID="{AA83248A-412C-49DC-BF7D-B00E1099F25B}" presName="root" presStyleCnt="0"/>
      <dgm:spPr/>
    </dgm:pt>
    <dgm:pt modelId="{1C143246-246A-4431-AFD2-507B3098494D}" type="pres">
      <dgm:prSet presAssocID="{AA83248A-412C-49DC-BF7D-B00E1099F25B}" presName="rootComposite" presStyleCnt="0"/>
      <dgm:spPr/>
    </dgm:pt>
    <dgm:pt modelId="{FD3BBD5D-0DA3-4819-8594-2F62F4D6556B}" type="pres">
      <dgm:prSet presAssocID="{AA83248A-412C-49DC-BF7D-B00E1099F25B}" presName="rootText" presStyleLbl="node1" presStyleIdx="0" presStyleCnt="1" custScaleX="61030" custScaleY="38059" custLinFactNeighborX="-52075" custLinFactNeighborY="-96"/>
      <dgm:spPr/>
      <dgm:t>
        <a:bodyPr/>
        <a:lstStyle/>
        <a:p>
          <a:endParaRPr lang="en-US"/>
        </a:p>
      </dgm:t>
    </dgm:pt>
    <dgm:pt modelId="{957B40F4-932D-40FA-9DE5-BB2C5707C785}" type="pres">
      <dgm:prSet presAssocID="{AA83248A-412C-49DC-BF7D-B00E1099F25B}" presName="rootConnector" presStyleLbl="node1" presStyleIdx="0" presStyleCnt="1"/>
      <dgm:spPr/>
      <dgm:t>
        <a:bodyPr/>
        <a:lstStyle/>
        <a:p>
          <a:endParaRPr lang="en-US"/>
        </a:p>
      </dgm:t>
    </dgm:pt>
    <dgm:pt modelId="{45BCE7AB-A895-41B7-A591-264C8C706BB2}" type="pres">
      <dgm:prSet presAssocID="{AA83248A-412C-49DC-BF7D-B00E1099F25B}" presName="childShape" presStyleCnt="0"/>
      <dgm:spPr/>
    </dgm:pt>
    <dgm:pt modelId="{E2572357-5755-42B1-8478-3DD507BFB863}" type="pres">
      <dgm:prSet presAssocID="{3103B04D-8BE2-40CE-9AA6-735A122EB8B7}" presName="Name13" presStyleLbl="parChTrans1D2" presStyleIdx="0" presStyleCnt="2"/>
      <dgm:spPr/>
      <dgm:t>
        <a:bodyPr/>
        <a:lstStyle/>
        <a:p>
          <a:endParaRPr lang="en-US"/>
        </a:p>
      </dgm:t>
    </dgm:pt>
    <dgm:pt modelId="{08D43759-3D2A-424C-BA0B-AF7DFD1F5CD9}" type="pres">
      <dgm:prSet presAssocID="{F4EFE375-AEDE-49D3-8F13-6F0A8D053DB1}" presName="childText" presStyleLbl="bgAcc1" presStyleIdx="0" presStyleCnt="2" custScaleX="227676" custLinFactNeighborX="6171" custLinFactNeighborY="-9722">
        <dgm:presLayoutVars>
          <dgm:bulletEnabled val="1"/>
        </dgm:presLayoutVars>
      </dgm:prSet>
      <dgm:spPr/>
      <dgm:t>
        <a:bodyPr/>
        <a:lstStyle/>
        <a:p>
          <a:endParaRPr lang="en-US"/>
        </a:p>
      </dgm:t>
    </dgm:pt>
    <dgm:pt modelId="{E06D0DE1-EE59-48FE-A478-C1767C2F4E6E}" type="pres">
      <dgm:prSet presAssocID="{6C38AD12-7A05-4016-A19E-C6EAECB2D42C}" presName="Name13" presStyleLbl="parChTrans1D2" presStyleIdx="1" presStyleCnt="2"/>
      <dgm:spPr/>
      <dgm:t>
        <a:bodyPr/>
        <a:lstStyle/>
        <a:p>
          <a:endParaRPr lang="en-US"/>
        </a:p>
      </dgm:t>
    </dgm:pt>
    <dgm:pt modelId="{015F03E5-3DDE-44D6-B408-B7DFDCF33576}" type="pres">
      <dgm:prSet presAssocID="{F620446E-29CD-415E-A498-A740B0E9B68C}" presName="childText" presStyleLbl="bgAcc1" presStyleIdx="1" presStyleCnt="2" custScaleX="242870" custLinFactNeighborX="1387" custLinFactNeighborY="-23738">
        <dgm:presLayoutVars>
          <dgm:bulletEnabled val="1"/>
        </dgm:presLayoutVars>
      </dgm:prSet>
      <dgm:spPr/>
      <dgm:t>
        <a:bodyPr/>
        <a:lstStyle/>
        <a:p>
          <a:endParaRPr lang="en-US"/>
        </a:p>
      </dgm:t>
    </dgm:pt>
  </dgm:ptLst>
  <dgm:cxnLst>
    <dgm:cxn modelId="{5D35D20C-7A36-4568-99EB-4F72BA2D0687}" type="presOf" srcId="{AA83248A-412C-49DC-BF7D-B00E1099F25B}" destId="{FD3BBD5D-0DA3-4819-8594-2F62F4D6556B}" srcOrd="0" destOrd="0" presId="urn:microsoft.com/office/officeart/2005/8/layout/hierarchy3"/>
    <dgm:cxn modelId="{6D1CBC9F-867A-4496-8352-34B5B87E97E2}" type="presOf" srcId="{F4EFE375-AEDE-49D3-8F13-6F0A8D053DB1}" destId="{08D43759-3D2A-424C-BA0B-AF7DFD1F5CD9}" srcOrd="0" destOrd="0" presId="urn:microsoft.com/office/officeart/2005/8/layout/hierarchy3"/>
    <dgm:cxn modelId="{27C44543-477F-474D-A2F3-2E46BC7F157D}" srcId="{AA83248A-412C-49DC-BF7D-B00E1099F25B}" destId="{F4EFE375-AEDE-49D3-8F13-6F0A8D053DB1}" srcOrd="0" destOrd="0" parTransId="{3103B04D-8BE2-40CE-9AA6-735A122EB8B7}" sibTransId="{620F5F4E-164E-42E8-B174-65B359551004}"/>
    <dgm:cxn modelId="{9D85461D-FB00-495D-A0AB-DAD5EE46C609}" type="presOf" srcId="{6C38AD12-7A05-4016-A19E-C6EAECB2D42C}" destId="{E06D0DE1-EE59-48FE-A478-C1767C2F4E6E}" srcOrd="0" destOrd="0" presId="urn:microsoft.com/office/officeart/2005/8/layout/hierarchy3"/>
    <dgm:cxn modelId="{47BB33CE-8A69-4375-B488-037E9A42D3B0}" type="presOf" srcId="{3103B04D-8BE2-40CE-9AA6-735A122EB8B7}" destId="{E2572357-5755-42B1-8478-3DD507BFB863}" srcOrd="0" destOrd="0" presId="urn:microsoft.com/office/officeart/2005/8/layout/hierarchy3"/>
    <dgm:cxn modelId="{D6745299-8E75-49E9-B8A5-06F51911A48C}" srcId="{AA83248A-412C-49DC-BF7D-B00E1099F25B}" destId="{F620446E-29CD-415E-A498-A740B0E9B68C}" srcOrd="1" destOrd="0" parTransId="{6C38AD12-7A05-4016-A19E-C6EAECB2D42C}" sibTransId="{08AF9868-DA1C-4FDE-82F7-29BA102421AB}"/>
    <dgm:cxn modelId="{A1FECA97-A70F-420E-9FEF-786D54C34741}" type="presOf" srcId="{D6FDD89C-F23D-40C6-BADE-A49A0F110DC7}" destId="{8C6C410D-C8D3-49D0-8319-EF05B517E341}" srcOrd="0" destOrd="0" presId="urn:microsoft.com/office/officeart/2005/8/layout/hierarchy3"/>
    <dgm:cxn modelId="{F6D9C5EE-B2B4-4261-A16D-0BEE455746FF}" type="presOf" srcId="{F620446E-29CD-415E-A498-A740B0E9B68C}" destId="{015F03E5-3DDE-44D6-B408-B7DFDCF33576}" srcOrd="0" destOrd="0" presId="urn:microsoft.com/office/officeart/2005/8/layout/hierarchy3"/>
    <dgm:cxn modelId="{90D45FE4-CA62-469D-93A9-F307FCA84714}" srcId="{D6FDD89C-F23D-40C6-BADE-A49A0F110DC7}" destId="{AA83248A-412C-49DC-BF7D-B00E1099F25B}" srcOrd="0" destOrd="0" parTransId="{17AD4CFE-7287-41A1-9C62-7D7A04FE5F91}" sibTransId="{99967041-0DF5-45C3-B458-5517B87AF0EB}"/>
    <dgm:cxn modelId="{9FD46F25-0337-4739-B84A-F75978299DA9}" type="presOf" srcId="{AA83248A-412C-49DC-BF7D-B00E1099F25B}" destId="{957B40F4-932D-40FA-9DE5-BB2C5707C785}" srcOrd="1" destOrd="0" presId="urn:microsoft.com/office/officeart/2005/8/layout/hierarchy3"/>
    <dgm:cxn modelId="{DF0A6427-C565-4F8A-93E0-4D1C281E02C8}" type="presParOf" srcId="{8C6C410D-C8D3-49D0-8319-EF05B517E341}" destId="{9273C068-4859-4069-9935-1E430716D55C}" srcOrd="0" destOrd="0" presId="urn:microsoft.com/office/officeart/2005/8/layout/hierarchy3"/>
    <dgm:cxn modelId="{2A92DFBC-DADE-4058-A750-04E5E715BC5E}" type="presParOf" srcId="{9273C068-4859-4069-9935-1E430716D55C}" destId="{1C143246-246A-4431-AFD2-507B3098494D}" srcOrd="0" destOrd="0" presId="urn:microsoft.com/office/officeart/2005/8/layout/hierarchy3"/>
    <dgm:cxn modelId="{1CDEB63A-F09E-4758-A04E-665B0C6E3988}" type="presParOf" srcId="{1C143246-246A-4431-AFD2-507B3098494D}" destId="{FD3BBD5D-0DA3-4819-8594-2F62F4D6556B}" srcOrd="0" destOrd="0" presId="urn:microsoft.com/office/officeart/2005/8/layout/hierarchy3"/>
    <dgm:cxn modelId="{1B281B35-5CEF-4FA6-8E91-11B0A4CB7DC5}" type="presParOf" srcId="{1C143246-246A-4431-AFD2-507B3098494D}" destId="{957B40F4-932D-40FA-9DE5-BB2C5707C785}" srcOrd="1" destOrd="0" presId="urn:microsoft.com/office/officeart/2005/8/layout/hierarchy3"/>
    <dgm:cxn modelId="{21042A3A-F16B-4143-BE8D-EBA7BCB6085E}" type="presParOf" srcId="{9273C068-4859-4069-9935-1E430716D55C}" destId="{45BCE7AB-A895-41B7-A591-264C8C706BB2}" srcOrd="1" destOrd="0" presId="urn:microsoft.com/office/officeart/2005/8/layout/hierarchy3"/>
    <dgm:cxn modelId="{51E8F3F3-6DBA-4220-A128-B5F5236A1CB7}" type="presParOf" srcId="{45BCE7AB-A895-41B7-A591-264C8C706BB2}" destId="{E2572357-5755-42B1-8478-3DD507BFB863}" srcOrd="0" destOrd="0" presId="urn:microsoft.com/office/officeart/2005/8/layout/hierarchy3"/>
    <dgm:cxn modelId="{59333421-2153-492D-9ADD-86A06F202A61}" type="presParOf" srcId="{45BCE7AB-A895-41B7-A591-264C8C706BB2}" destId="{08D43759-3D2A-424C-BA0B-AF7DFD1F5CD9}" srcOrd="1" destOrd="0" presId="urn:microsoft.com/office/officeart/2005/8/layout/hierarchy3"/>
    <dgm:cxn modelId="{40BC5801-BA49-4F3A-991C-4C4140A8FAE9}" type="presParOf" srcId="{45BCE7AB-A895-41B7-A591-264C8C706BB2}" destId="{E06D0DE1-EE59-48FE-A478-C1767C2F4E6E}" srcOrd="2" destOrd="0" presId="urn:microsoft.com/office/officeart/2005/8/layout/hierarchy3"/>
    <dgm:cxn modelId="{6E5D6325-8C6A-4C4B-AD75-E978D27ABAC8}" type="presParOf" srcId="{45BCE7AB-A895-41B7-A591-264C8C706BB2}" destId="{015F03E5-3DDE-44D6-B408-B7DFDCF3357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84DC497-067A-4FA6-8ADD-0E9384170AF2}"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FD50A71C-C702-44D2-9BEF-9439C34A431D}">
      <dgm:prSet/>
      <dgm:spPr/>
      <dgm:t>
        <a:bodyPr/>
        <a:lstStyle/>
        <a:p>
          <a:pPr rtl="0"/>
          <a:r>
            <a:rPr lang="en-US" dirty="0" smtClean="0"/>
            <a:t>Venipuncture: or called phlebotomy</a:t>
          </a:r>
          <a:endParaRPr lang="en-US" dirty="0"/>
        </a:p>
      </dgm:t>
    </dgm:pt>
    <dgm:pt modelId="{BB79BA8A-003F-4D6E-933D-7E44799C8398}" type="parTrans" cxnId="{8739FFE7-8510-476B-9699-9F3975BA391F}">
      <dgm:prSet/>
      <dgm:spPr/>
      <dgm:t>
        <a:bodyPr/>
        <a:lstStyle/>
        <a:p>
          <a:endParaRPr lang="en-US"/>
        </a:p>
      </dgm:t>
    </dgm:pt>
    <dgm:pt modelId="{4006C12D-10BE-40F6-9FDB-204E21C062F2}" type="sibTrans" cxnId="{8739FFE7-8510-476B-9699-9F3975BA391F}">
      <dgm:prSet/>
      <dgm:spPr/>
      <dgm:t>
        <a:bodyPr/>
        <a:lstStyle/>
        <a:p>
          <a:endParaRPr lang="en-US"/>
        </a:p>
      </dgm:t>
    </dgm:pt>
    <dgm:pt modelId="{8F000744-F46B-4B7D-B904-D7E0F990E7E0}">
      <dgm:prSet/>
      <dgm:spPr/>
      <dgm:t>
        <a:bodyPr/>
        <a:lstStyle/>
        <a:p>
          <a:pPr rtl="0"/>
          <a:r>
            <a:rPr lang="en-US" dirty="0" smtClean="0"/>
            <a:t>Is the process of obtaining a blood sample from a vein using a  needle attached to a syringe or syringe stopper evacuated  tube. Venipuncture allow collection of larger quantities of blood  for testing usually, the </a:t>
          </a:r>
          <a:r>
            <a:rPr lang="en-US" dirty="0" err="1" smtClean="0"/>
            <a:t>antecubital</a:t>
          </a:r>
          <a:r>
            <a:rPr lang="en-US" dirty="0" smtClean="0"/>
            <a:t> vein, the vein of choice  because of ease of access.</a:t>
          </a:r>
          <a:endParaRPr lang="en-US" dirty="0"/>
        </a:p>
      </dgm:t>
    </dgm:pt>
    <dgm:pt modelId="{5EF5468F-8F6C-4145-92B6-F0A7E5C4D948}" type="parTrans" cxnId="{0AD566AA-A27F-4CB7-B27E-2CF104816C50}">
      <dgm:prSet/>
      <dgm:spPr/>
      <dgm:t>
        <a:bodyPr/>
        <a:lstStyle/>
        <a:p>
          <a:endParaRPr lang="en-US"/>
        </a:p>
      </dgm:t>
    </dgm:pt>
    <dgm:pt modelId="{A700752D-C7A0-4199-82A4-5553BC5F0DF9}" type="sibTrans" cxnId="{0AD566AA-A27F-4CB7-B27E-2CF104816C50}">
      <dgm:prSet/>
      <dgm:spPr/>
      <dgm:t>
        <a:bodyPr/>
        <a:lstStyle/>
        <a:p>
          <a:endParaRPr lang="en-US"/>
        </a:p>
      </dgm:t>
    </dgm:pt>
    <dgm:pt modelId="{13CEC210-A891-4726-8050-06175FF3ECA6}" type="pres">
      <dgm:prSet presAssocID="{184DC497-067A-4FA6-8ADD-0E9384170AF2}" presName="linearFlow" presStyleCnt="0">
        <dgm:presLayoutVars>
          <dgm:dir/>
          <dgm:animLvl val="lvl"/>
          <dgm:resizeHandles val="exact"/>
        </dgm:presLayoutVars>
      </dgm:prSet>
      <dgm:spPr/>
      <dgm:t>
        <a:bodyPr/>
        <a:lstStyle/>
        <a:p>
          <a:endParaRPr lang="en-US"/>
        </a:p>
      </dgm:t>
    </dgm:pt>
    <dgm:pt modelId="{F0C22BD9-5719-4B2D-9CD8-944BFF98CA11}" type="pres">
      <dgm:prSet presAssocID="{FD50A71C-C702-44D2-9BEF-9439C34A431D}" presName="composite" presStyleCnt="0"/>
      <dgm:spPr/>
    </dgm:pt>
    <dgm:pt modelId="{F028380E-B9E6-45A8-9F27-525AFF8BB662}" type="pres">
      <dgm:prSet presAssocID="{FD50A71C-C702-44D2-9BEF-9439C34A431D}" presName="parTx" presStyleLbl="node1" presStyleIdx="0" presStyleCnt="1">
        <dgm:presLayoutVars>
          <dgm:chMax val="0"/>
          <dgm:chPref val="0"/>
          <dgm:bulletEnabled val="1"/>
        </dgm:presLayoutVars>
      </dgm:prSet>
      <dgm:spPr/>
      <dgm:t>
        <a:bodyPr/>
        <a:lstStyle/>
        <a:p>
          <a:endParaRPr lang="en-US"/>
        </a:p>
      </dgm:t>
    </dgm:pt>
    <dgm:pt modelId="{59BD73A8-7C69-4069-8A8D-11B54C9ACE66}" type="pres">
      <dgm:prSet presAssocID="{FD50A71C-C702-44D2-9BEF-9439C34A431D}" presName="parSh" presStyleLbl="node1" presStyleIdx="0" presStyleCnt="1" custScaleX="116140"/>
      <dgm:spPr/>
      <dgm:t>
        <a:bodyPr/>
        <a:lstStyle/>
        <a:p>
          <a:endParaRPr lang="en-US"/>
        </a:p>
      </dgm:t>
    </dgm:pt>
    <dgm:pt modelId="{E8390262-9C88-4162-AAD0-5F60DA27AD6D}" type="pres">
      <dgm:prSet presAssocID="{FD50A71C-C702-44D2-9BEF-9439C34A431D}" presName="desTx" presStyleLbl="fgAcc1" presStyleIdx="0" presStyleCnt="1" custScaleX="64322" custLinFactNeighborX="5709" custLinFactNeighborY="792">
        <dgm:presLayoutVars>
          <dgm:bulletEnabled val="1"/>
        </dgm:presLayoutVars>
      </dgm:prSet>
      <dgm:spPr/>
      <dgm:t>
        <a:bodyPr/>
        <a:lstStyle/>
        <a:p>
          <a:endParaRPr lang="en-US"/>
        </a:p>
      </dgm:t>
    </dgm:pt>
  </dgm:ptLst>
  <dgm:cxnLst>
    <dgm:cxn modelId="{1F638E70-C8E1-4C7C-8230-497B4A281453}" type="presOf" srcId="{8F000744-F46B-4B7D-B904-D7E0F990E7E0}" destId="{E8390262-9C88-4162-AAD0-5F60DA27AD6D}" srcOrd="0" destOrd="0" presId="urn:microsoft.com/office/officeart/2005/8/layout/process3"/>
    <dgm:cxn modelId="{4E34BF82-CF4D-4E79-AFF5-A41E5D284D19}" type="presOf" srcId="{FD50A71C-C702-44D2-9BEF-9439C34A431D}" destId="{59BD73A8-7C69-4069-8A8D-11B54C9ACE66}" srcOrd="1" destOrd="0" presId="urn:microsoft.com/office/officeart/2005/8/layout/process3"/>
    <dgm:cxn modelId="{8739FFE7-8510-476B-9699-9F3975BA391F}" srcId="{184DC497-067A-4FA6-8ADD-0E9384170AF2}" destId="{FD50A71C-C702-44D2-9BEF-9439C34A431D}" srcOrd="0" destOrd="0" parTransId="{BB79BA8A-003F-4D6E-933D-7E44799C8398}" sibTransId="{4006C12D-10BE-40F6-9FDB-204E21C062F2}"/>
    <dgm:cxn modelId="{CF1ECD02-294F-4ABE-A8A5-309B69FB4BB3}" type="presOf" srcId="{FD50A71C-C702-44D2-9BEF-9439C34A431D}" destId="{F028380E-B9E6-45A8-9F27-525AFF8BB662}" srcOrd="0" destOrd="0" presId="urn:microsoft.com/office/officeart/2005/8/layout/process3"/>
    <dgm:cxn modelId="{76ABA5E9-A4C7-4FA2-9A6D-03F7FB58A219}" type="presOf" srcId="{184DC497-067A-4FA6-8ADD-0E9384170AF2}" destId="{13CEC210-A891-4726-8050-06175FF3ECA6}" srcOrd="0" destOrd="0" presId="urn:microsoft.com/office/officeart/2005/8/layout/process3"/>
    <dgm:cxn modelId="{0AD566AA-A27F-4CB7-B27E-2CF104816C50}" srcId="{FD50A71C-C702-44D2-9BEF-9439C34A431D}" destId="{8F000744-F46B-4B7D-B904-D7E0F990E7E0}" srcOrd="0" destOrd="0" parTransId="{5EF5468F-8F6C-4145-92B6-F0A7E5C4D948}" sibTransId="{A700752D-C7A0-4199-82A4-5553BC5F0DF9}"/>
    <dgm:cxn modelId="{423F1FCC-84B1-46D5-958A-34DCCE423E49}" type="presParOf" srcId="{13CEC210-A891-4726-8050-06175FF3ECA6}" destId="{F0C22BD9-5719-4B2D-9CD8-944BFF98CA11}" srcOrd="0" destOrd="0" presId="urn:microsoft.com/office/officeart/2005/8/layout/process3"/>
    <dgm:cxn modelId="{64A7B95A-7A0A-4229-8BCF-A843D26376ED}" type="presParOf" srcId="{F0C22BD9-5719-4B2D-9CD8-944BFF98CA11}" destId="{F028380E-B9E6-45A8-9F27-525AFF8BB662}" srcOrd="0" destOrd="0" presId="urn:microsoft.com/office/officeart/2005/8/layout/process3"/>
    <dgm:cxn modelId="{53A3D04A-B25C-4204-962E-18D7D8C26787}" type="presParOf" srcId="{F0C22BD9-5719-4B2D-9CD8-944BFF98CA11}" destId="{59BD73A8-7C69-4069-8A8D-11B54C9ACE66}" srcOrd="1" destOrd="0" presId="urn:microsoft.com/office/officeart/2005/8/layout/process3"/>
    <dgm:cxn modelId="{8F36E884-96BC-4598-9846-56127821313D}" type="presParOf" srcId="{F0C22BD9-5719-4B2D-9CD8-944BFF98CA11}" destId="{E8390262-9C88-4162-AAD0-5F60DA27AD6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8EA251C-BD48-4063-9C77-B623909AD546}"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n-US"/>
        </a:p>
      </dgm:t>
    </dgm:pt>
    <dgm:pt modelId="{C5DB43B9-8C6E-4C1E-8772-94D0DA8DF6A4}">
      <dgm:prSet/>
      <dgm:spPr/>
      <dgm:t>
        <a:bodyPr/>
        <a:lstStyle/>
        <a:p>
          <a:pPr rtl="0"/>
          <a:r>
            <a:rPr lang="en-US" smtClean="0"/>
            <a:t>Urine specimen</a:t>
          </a:r>
          <a:endParaRPr lang="en-US"/>
        </a:p>
      </dgm:t>
    </dgm:pt>
    <dgm:pt modelId="{E2E3D020-4922-4E63-8979-79CFCB2725D0}" type="parTrans" cxnId="{5B388E49-65BE-4B92-A633-D1EBCA350C0B}">
      <dgm:prSet/>
      <dgm:spPr/>
      <dgm:t>
        <a:bodyPr/>
        <a:lstStyle/>
        <a:p>
          <a:endParaRPr lang="en-US"/>
        </a:p>
      </dgm:t>
    </dgm:pt>
    <dgm:pt modelId="{28AA3267-0B13-402E-97F4-75ADE61585CD}" type="sibTrans" cxnId="{5B388E49-65BE-4B92-A633-D1EBCA350C0B}">
      <dgm:prSet/>
      <dgm:spPr/>
      <dgm:t>
        <a:bodyPr/>
        <a:lstStyle/>
        <a:p>
          <a:endParaRPr lang="en-US"/>
        </a:p>
      </dgm:t>
    </dgm:pt>
    <dgm:pt modelId="{77B952E9-B960-41FF-BE8B-52367DF8F457}">
      <dgm:prSet/>
      <dgm:spPr/>
      <dgm:t>
        <a:bodyPr/>
        <a:lstStyle/>
        <a:p>
          <a:pPr rtl="0"/>
          <a:r>
            <a:rPr lang="en-US" dirty="0" smtClean="0"/>
            <a:t>Urine test are easy to obtain and provide valuable information about  many body system functions such as kidney function, glucose  metabolism and various hormone level .Urine specimen containers may  include a preservative to inhibit bacterial growth, or acid to stabilize  certain metabolites. They need to be large enough to hold a full 24-  hour collection.</a:t>
          </a:r>
          <a:endParaRPr lang="en-US" dirty="0"/>
        </a:p>
      </dgm:t>
    </dgm:pt>
    <dgm:pt modelId="{B16AAD60-3BED-4F84-9941-5AC0735223A1}" type="parTrans" cxnId="{13D6DC98-2791-4521-9F78-9349F627E15C}">
      <dgm:prSet/>
      <dgm:spPr/>
      <dgm:t>
        <a:bodyPr/>
        <a:lstStyle/>
        <a:p>
          <a:endParaRPr lang="en-US"/>
        </a:p>
      </dgm:t>
    </dgm:pt>
    <dgm:pt modelId="{5B29189D-9F22-4D5C-B528-C03E3FCCAB8E}" type="sibTrans" cxnId="{13D6DC98-2791-4521-9F78-9349F627E15C}">
      <dgm:prSet/>
      <dgm:spPr/>
      <dgm:t>
        <a:bodyPr/>
        <a:lstStyle/>
        <a:p>
          <a:endParaRPr lang="en-US"/>
        </a:p>
      </dgm:t>
    </dgm:pt>
    <dgm:pt modelId="{0D9708FA-C7F8-4BB9-AD5E-D202A9582F4E}" type="pres">
      <dgm:prSet presAssocID="{18EA251C-BD48-4063-9C77-B623909AD546}" presName="Name0" presStyleCnt="0">
        <dgm:presLayoutVars>
          <dgm:dir/>
          <dgm:animLvl val="lvl"/>
          <dgm:resizeHandles val="exact"/>
        </dgm:presLayoutVars>
      </dgm:prSet>
      <dgm:spPr/>
      <dgm:t>
        <a:bodyPr/>
        <a:lstStyle/>
        <a:p>
          <a:endParaRPr lang="en-US"/>
        </a:p>
      </dgm:t>
    </dgm:pt>
    <dgm:pt modelId="{C4B8FD21-BAAC-4DCD-90BA-4413F0BD76DD}" type="pres">
      <dgm:prSet presAssocID="{C5DB43B9-8C6E-4C1E-8772-94D0DA8DF6A4}" presName="linNode" presStyleCnt="0"/>
      <dgm:spPr/>
    </dgm:pt>
    <dgm:pt modelId="{ADF481FC-8AEA-4526-8785-F7C0C5346356}" type="pres">
      <dgm:prSet presAssocID="{C5DB43B9-8C6E-4C1E-8772-94D0DA8DF6A4}" presName="parentText" presStyleLbl="node1" presStyleIdx="0" presStyleCnt="1">
        <dgm:presLayoutVars>
          <dgm:chMax val="1"/>
          <dgm:bulletEnabled val="1"/>
        </dgm:presLayoutVars>
      </dgm:prSet>
      <dgm:spPr/>
      <dgm:t>
        <a:bodyPr/>
        <a:lstStyle/>
        <a:p>
          <a:endParaRPr lang="en-US"/>
        </a:p>
      </dgm:t>
    </dgm:pt>
    <dgm:pt modelId="{A9371BBC-BE8B-4817-AD44-1B67055C16A7}" type="pres">
      <dgm:prSet presAssocID="{C5DB43B9-8C6E-4C1E-8772-94D0DA8DF6A4}" presName="descendantText" presStyleLbl="alignAccFollowNode1" presStyleIdx="0" presStyleCnt="1">
        <dgm:presLayoutVars>
          <dgm:bulletEnabled val="1"/>
        </dgm:presLayoutVars>
      </dgm:prSet>
      <dgm:spPr/>
      <dgm:t>
        <a:bodyPr/>
        <a:lstStyle/>
        <a:p>
          <a:endParaRPr lang="en-US"/>
        </a:p>
      </dgm:t>
    </dgm:pt>
  </dgm:ptLst>
  <dgm:cxnLst>
    <dgm:cxn modelId="{8F49615E-4BCE-47EA-AFA3-52B5EE5ADEE3}" type="presOf" srcId="{77B952E9-B960-41FF-BE8B-52367DF8F457}" destId="{A9371BBC-BE8B-4817-AD44-1B67055C16A7}" srcOrd="0" destOrd="0" presId="urn:microsoft.com/office/officeart/2005/8/layout/vList5"/>
    <dgm:cxn modelId="{13D6DC98-2791-4521-9F78-9349F627E15C}" srcId="{C5DB43B9-8C6E-4C1E-8772-94D0DA8DF6A4}" destId="{77B952E9-B960-41FF-BE8B-52367DF8F457}" srcOrd="0" destOrd="0" parTransId="{B16AAD60-3BED-4F84-9941-5AC0735223A1}" sibTransId="{5B29189D-9F22-4D5C-B528-C03E3FCCAB8E}"/>
    <dgm:cxn modelId="{5B388E49-65BE-4B92-A633-D1EBCA350C0B}" srcId="{18EA251C-BD48-4063-9C77-B623909AD546}" destId="{C5DB43B9-8C6E-4C1E-8772-94D0DA8DF6A4}" srcOrd="0" destOrd="0" parTransId="{E2E3D020-4922-4E63-8979-79CFCB2725D0}" sibTransId="{28AA3267-0B13-402E-97F4-75ADE61585CD}"/>
    <dgm:cxn modelId="{D6996C89-6BA6-4972-BC6C-38DA8BD041FA}" type="presOf" srcId="{C5DB43B9-8C6E-4C1E-8772-94D0DA8DF6A4}" destId="{ADF481FC-8AEA-4526-8785-F7C0C5346356}" srcOrd="0" destOrd="0" presId="urn:microsoft.com/office/officeart/2005/8/layout/vList5"/>
    <dgm:cxn modelId="{ECA0B0EC-CD77-44F3-A102-25A765AC8788}" type="presOf" srcId="{18EA251C-BD48-4063-9C77-B623909AD546}" destId="{0D9708FA-C7F8-4BB9-AD5E-D202A9582F4E}" srcOrd="0" destOrd="0" presId="urn:microsoft.com/office/officeart/2005/8/layout/vList5"/>
    <dgm:cxn modelId="{BF8547A1-5545-4877-A8B6-FFB089560483}" type="presParOf" srcId="{0D9708FA-C7F8-4BB9-AD5E-D202A9582F4E}" destId="{C4B8FD21-BAAC-4DCD-90BA-4413F0BD76DD}" srcOrd="0" destOrd="0" presId="urn:microsoft.com/office/officeart/2005/8/layout/vList5"/>
    <dgm:cxn modelId="{6F849EDF-633D-4D28-94D8-4855E2575C5B}" type="presParOf" srcId="{C4B8FD21-BAAC-4DCD-90BA-4413F0BD76DD}" destId="{ADF481FC-8AEA-4526-8785-F7C0C5346356}" srcOrd="0" destOrd="0" presId="urn:microsoft.com/office/officeart/2005/8/layout/vList5"/>
    <dgm:cxn modelId="{F2CFCEF6-302D-42F1-92DD-9A6325B4B993}" type="presParOf" srcId="{C4B8FD21-BAAC-4DCD-90BA-4413F0BD76DD}" destId="{A9371BBC-BE8B-4817-AD44-1B67055C16A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000E357-E431-4142-A9C9-DDFA6267193D}"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725475AB-6913-4DB5-A7F0-04AA0B802E59}">
      <dgm:prSet/>
      <dgm:spPr/>
      <dgm:t>
        <a:bodyPr/>
        <a:lstStyle/>
        <a:p>
          <a:pPr rtl="0"/>
          <a:r>
            <a:rPr lang="en-US" smtClean="0"/>
            <a:t>Guidelines</a:t>
          </a:r>
          <a:endParaRPr lang="en-US"/>
        </a:p>
      </dgm:t>
    </dgm:pt>
    <dgm:pt modelId="{2F9AEAA1-B09C-4E5D-A002-3020A153305F}" type="parTrans" cxnId="{2BBD8BDF-25CF-44DD-98D2-F25C6EAC4894}">
      <dgm:prSet/>
      <dgm:spPr/>
      <dgm:t>
        <a:bodyPr/>
        <a:lstStyle/>
        <a:p>
          <a:endParaRPr lang="en-US"/>
        </a:p>
      </dgm:t>
    </dgm:pt>
    <dgm:pt modelId="{46FEA8AF-8F46-4746-892E-A4DBD6BAF7DE}" type="sibTrans" cxnId="{2BBD8BDF-25CF-44DD-98D2-F25C6EAC4894}">
      <dgm:prSet/>
      <dgm:spPr/>
      <dgm:t>
        <a:bodyPr/>
        <a:lstStyle/>
        <a:p>
          <a:endParaRPr lang="en-US"/>
        </a:p>
      </dgm:t>
    </dgm:pt>
    <dgm:pt modelId="{3D8F72B0-EDD3-44D3-93EF-C673AF813209}">
      <dgm:prSet/>
      <dgm:spPr/>
      <dgm:t>
        <a:bodyPr/>
        <a:lstStyle/>
        <a:p>
          <a:pPr rtl="0"/>
          <a:r>
            <a:rPr lang="en-US" dirty="0" smtClean="0"/>
            <a:t>Collect a stool specimen in a clean container that has a fitted  cover</a:t>
          </a:r>
          <a:endParaRPr lang="en-US" dirty="0"/>
        </a:p>
      </dgm:t>
    </dgm:pt>
    <dgm:pt modelId="{BB6A28B5-D35F-4910-A1DE-1E4853153892}" type="parTrans" cxnId="{2A90B3C7-FACD-4CAF-A348-28B64AF95B78}">
      <dgm:prSet/>
      <dgm:spPr/>
      <dgm:t>
        <a:bodyPr/>
        <a:lstStyle/>
        <a:p>
          <a:endParaRPr lang="en-US"/>
        </a:p>
      </dgm:t>
    </dgm:pt>
    <dgm:pt modelId="{02C09EFA-3F74-4BF5-862B-85CCDB043C3E}" type="sibTrans" cxnId="{2A90B3C7-FACD-4CAF-A348-28B64AF95B78}">
      <dgm:prSet/>
      <dgm:spPr/>
      <dgm:t>
        <a:bodyPr/>
        <a:lstStyle/>
        <a:p>
          <a:endParaRPr lang="en-US"/>
        </a:p>
      </dgm:t>
    </dgm:pt>
    <dgm:pt modelId="{BED88890-90BC-4AB6-B4B7-8305841D1603}">
      <dgm:prSet/>
      <dgm:spPr/>
      <dgm:t>
        <a:bodyPr/>
        <a:lstStyle/>
        <a:p>
          <a:pPr rtl="0"/>
          <a:r>
            <a:rPr lang="en-US" dirty="0" smtClean="0"/>
            <a:t>Do not mix urine and toilet paper with the stool specimen</a:t>
          </a:r>
          <a:endParaRPr lang="en-US" dirty="0"/>
        </a:p>
      </dgm:t>
    </dgm:pt>
    <dgm:pt modelId="{C1F4FFA8-1C40-4245-A2A0-BAF2CE12A1B8}" type="parTrans" cxnId="{4147A3FB-95B1-4538-B371-5B650EDFA972}">
      <dgm:prSet/>
      <dgm:spPr/>
      <dgm:t>
        <a:bodyPr/>
        <a:lstStyle/>
        <a:p>
          <a:endParaRPr lang="en-US"/>
        </a:p>
      </dgm:t>
    </dgm:pt>
    <dgm:pt modelId="{8FC85888-062C-4A11-AF30-967F9F249924}" type="sibTrans" cxnId="{4147A3FB-95B1-4538-B371-5B650EDFA972}">
      <dgm:prSet/>
      <dgm:spPr/>
      <dgm:t>
        <a:bodyPr/>
        <a:lstStyle/>
        <a:p>
          <a:endParaRPr lang="en-US"/>
        </a:p>
      </dgm:t>
    </dgm:pt>
    <dgm:pt modelId="{412895C5-8076-4E85-B365-9B591FEA9B6F}">
      <dgm:prSet/>
      <dgm:spPr/>
      <dgm:t>
        <a:bodyPr/>
        <a:lstStyle/>
        <a:p>
          <a:pPr rtl="0"/>
          <a:r>
            <a:rPr lang="en-US" smtClean="0"/>
            <a:t>Correctly label and deliver stool specimens to the lab. Within 30  min. after collection, otherwise, the specimen should be  refrigerating.</a:t>
          </a:r>
          <a:endParaRPr lang="en-US"/>
        </a:p>
      </dgm:t>
    </dgm:pt>
    <dgm:pt modelId="{85BD14DA-320A-4F31-B0AE-1156642FB14F}" type="parTrans" cxnId="{621543FE-0E48-4ABA-A4CC-718189A4A9AF}">
      <dgm:prSet/>
      <dgm:spPr/>
      <dgm:t>
        <a:bodyPr/>
        <a:lstStyle/>
        <a:p>
          <a:endParaRPr lang="en-US"/>
        </a:p>
      </dgm:t>
    </dgm:pt>
    <dgm:pt modelId="{AA58D5EF-A953-4241-BA12-47F5998EEF13}" type="sibTrans" cxnId="{621543FE-0E48-4ABA-A4CC-718189A4A9AF}">
      <dgm:prSet/>
      <dgm:spPr/>
      <dgm:t>
        <a:bodyPr/>
        <a:lstStyle/>
        <a:p>
          <a:endParaRPr lang="en-US"/>
        </a:p>
      </dgm:t>
    </dgm:pt>
    <dgm:pt modelId="{88C409A8-B441-4655-9477-BCCD36177590}" type="pres">
      <dgm:prSet presAssocID="{8000E357-E431-4142-A9C9-DDFA6267193D}" presName="Name0" presStyleCnt="0">
        <dgm:presLayoutVars>
          <dgm:dir/>
          <dgm:animLvl val="lvl"/>
          <dgm:resizeHandles val="exact"/>
        </dgm:presLayoutVars>
      </dgm:prSet>
      <dgm:spPr/>
      <dgm:t>
        <a:bodyPr/>
        <a:lstStyle/>
        <a:p>
          <a:endParaRPr lang="en-US"/>
        </a:p>
      </dgm:t>
    </dgm:pt>
    <dgm:pt modelId="{6F3442DA-6632-4B05-B922-A92D1DBB5F13}" type="pres">
      <dgm:prSet presAssocID="{725475AB-6913-4DB5-A7F0-04AA0B802E59}" presName="linNode" presStyleCnt="0"/>
      <dgm:spPr/>
    </dgm:pt>
    <dgm:pt modelId="{463CCD2D-4B71-4B82-BE57-28F8F58E26B2}" type="pres">
      <dgm:prSet presAssocID="{725475AB-6913-4DB5-A7F0-04AA0B802E59}" presName="parentText" presStyleLbl="node1" presStyleIdx="0" presStyleCnt="1">
        <dgm:presLayoutVars>
          <dgm:chMax val="1"/>
          <dgm:bulletEnabled val="1"/>
        </dgm:presLayoutVars>
      </dgm:prSet>
      <dgm:spPr/>
      <dgm:t>
        <a:bodyPr/>
        <a:lstStyle/>
        <a:p>
          <a:endParaRPr lang="en-US"/>
        </a:p>
      </dgm:t>
    </dgm:pt>
    <dgm:pt modelId="{0397FF0B-9C93-4165-87D1-D470A0C383E4}" type="pres">
      <dgm:prSet presAssocID="{725475AB-6913-4DB5-A7F0-04AA0B802E59}" presName="descendantText" presStyleLbl="alignAccFollowNode1" presStyleIdx="0" presStyleCnt="1">
        <dgm:presLayoutVars>
          <dgm:bulletEnabled val="1"/>
        </dgm:presLayoutVars>
      </dgm:prSet>
      <dgm:spPr/>
      <dgm:t>
        <a:bodyPr/>
        <a:lstStyle/>
        <a:p>
          <a:endParaRPr lang="en-US"/>
        </a:p>
      </dgm:t>
    </dgm:pt>
  </dgm:ptLst>
  <dgm:cxnLst>
    <dgm:cxn modelId="{2A90B3C7-FACD-4CAF-A348-28B64AF95B78}" srcId="{725475AB-6913-4DB5-A7F0-04AA0B802E59}" destId="{3D8F72B0-EDD3-44D3-93EF-C673AF813209}" srcOrd="0" destOrd="0" parTransId="{BB6A28B5-D35F-4910-A1DE-1E4853153892}" sibTransId="{02C09EFA-3F74-4BF5-862B-85CCDB043C3E}"/>
    <dgm:cxn modelId="{2BBD8BDF-25CF-44DD-98D2-F25C6EAC4894}" srcId="{8000E357-E431-4142-A9C9-DDFA6267193D}" destId="{725475AB-6913-4DB5-A7F0-04AA0B802E59}" srcOrd="0" destOrd="0" parTransId="{2F9AEAA1-B09C-4E5D-A002-3020A153305F}" sibTransId="{46FEA8AF-8F46-4746-892E-A4DBD6BAF7DE}"/>
    <dgm:cxn modelId="{DBECF332-B415-4600-A7F3-4A5135BFFB1B}" type="presOf" srcId="{412895C5-8076-4E85-B365-9B591FEA9B6F}" destId="{0397FF0B-9C93-4165-87D1-D470A0C383E4}" srcOrd="0" destOrd="2" presId="urn:microsoft.com/office/officeart/2005/8/layout/vList5"/>
    <dgm:cxn modelId="{4147A3FB-95B1-4538-B371-5B650EDFA972}" srcId="{725475AB-6913-4DB5-A7F0-04AA0B802E59}" destId="{BED88890-90BC-4AB6-B4B7-8305841D1603}" srcOrd="1" destOrd="0" parTransId="{C1F4FFA8-1C40-4245-A2A0-BAF2CE12A1B8}" sibTransId="{8FC85888-062C-4A11-AF30-967F9F249924}"/>
    <dgm:cxn modelId="{E7CF40AE-0DDB-4583-9912-4E71F764B6CC}" type="presOf" srcId="{BED88890-90BC-4AB6-B4B7-8305841D1603}" destId="{0397FF0B-9C93-4165-87D1-D470A0C383E4}" srcOrd="0" destOrd="1" presId="urn:microsoft.com/office/officeart/2005/8/layout/vList5"/>
    <dgm:cxn modelId="{A6F6F2AC-6B24-4DF2-9672-50C2CCBE523F}" type="presOf" srcId="{8000E357-E431-4142-A9C9-DDFA6267193D}" destId="{88C409A8-B441-4655-9477-BCCD36177590}" srcOrd="0" destOrd="0" presId="urn:microsoft.com/office/officeart/2005/8/layout/vList5"/>
    <dgm:cxn modelId="{EBA7068E-3186-4F6F-B152-49FFC3E16749}" type="presOf" srcId="{3D8F72B0-EDD3-44D3-93EF-C673AF813209}" destId="{0397FF0B-9C93-4165-87D1-D470A0C383E4}" srcOrd="0" destOrd="0" presId="urn:microsoft.com/office/officeart/2005/8/layout/vList5"/>
    <dgm:cxn modelId="{621543FE-0E48-4ABA-A4CC-718189A4A9AF}" srcId="{725475AB-6913-4DB5-A7F0-04AA0B802E59}" destId="{412895C5-8076-4E85-B365-9B591FEA9B6F}" srcOrd="2" destOrd="0" parTransId="{85BD14DA-320A-4F31-B0AE-1156642FB14F}" sibTransId="{AA58D5EF-A953-4241-BA12-47F5998EEF13}"/>
    <dgm:cxn modelId="{C844EA89-8B8F-4A38-BAA6-5E4778C72EE9}" type="presOf" srcId="{725475AB-6913-4DB5-A7F0-04AA0B802E59}" destId="{463CCD2D-4B71-4B82-BE57-28F8F58E26B2}" srcOrd="0" destOrd="0" presId="urn:microsoft.com/office/officeart/2005/8/layout/vList5"/>
    <dgm:cxn modelId="{ADFE341E-6A3F-4454-8EEB-C0F166DD37BF}" type="presParOf" srcId="{88C409A8-B441-4655-9477-BCCD36177590}" destId="{6F3442DA-6632-4B05-B922-A92D1DBB5F13}" srcOrd="0" destOrd="0" presId="urn:microsoft.com/office/officeart/2005/8/layout/vList5"/>
    <dgm:cxn modelId="{E627A893-9860-4E2A-9182-A383A73D3BB4}" type="presParOf" srcId="{6F3442DA-6632-4B05-B922-A92D1DBB5F13}" destId="{463CCD2D-4B71-4B82-BE57-28F8F58E26B2}" srcOrd="0" destOrd="0" presId="urn:microsoft.com/office/officeart/2005/8/layout/vList5"/>
    <dgm:cxn modelId="{8A75A03E-A36C-4D23-BA67-C85A0A3E39BF}" type="presParOf" srcId="{6F3442DA-6632-4B05-B922-A92D1DBB5F13}" destId="{0397FF0B-9C93-4165-87D1-D470A0C383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CEAD63A-3D3E-4586-87F9-877466ECFE9E}"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B3FCE746-B279-40A1-9FD6-779F0DE6F7B8}">
      <dgm:prSet custT="1"/>
      <dgm:spPr>
        <a:solidFill>
          <a:schemeClr val="accent3">
            <a:lumMod val="60000"/>
            <a:lumOff val="40000"/>
            <a:alpha val="90000"/>
          </a:schemeClr>
        </a:solidFill>
      </dgm:spPr>
      <dgm:t>
        <a:bodyPr/>
        <a:lstStyle/>
        <a:p>
          <a:pPr rtl="0"/>
          <a:r>
            <a:rPr lang="en-US" sz="2400" b="1" dirty="0" smtClean="0"/>
            <a:t>Stool specimen</a:t>
          </a:r>
          <a:endParaRPr lang="en-US" sz="2400" b="1" dirty="0"/>
        </a:p>
      </dgm:t>
    </dgm:pt>
    <dgm:pt modelId="{146BB7ED-DD63-4A24-A2BD-C4130B2A6EAE}" type="parTrans" cxnId="{AF82884F-70A4-45FB-9750-A5BF00640C63}">
      <dgm:prSet/>
      <dgm:spPr/>
      <dgm:t>
        <a:bodyPr/>
        <a:lstStyle/>
        <a:p>
          <a:endParaRPr lang="en-US"/>
        </a:p>
      </dgm:t>
    </dgm:pt>
    <dgm:pt modelId="{27509811-B305-429B-8B56-B8640F101424}" type="sibTrans" cxnId="{AF82884F-70A4-45FB-9750-A5BF00640C63}">
      <dgm:prSet/>
      <dgm:spPr/>
      <dgm:t>
        <a:bodyPr/>
        <a:lstStyle/>
        <a:p>
          <a:endParaRPr lang="en-US"/>
        </a:p>
      </dgm:t>
    </dgm:pt>
    <dgm:pt modelId="{5FBF329B-DFEF-4F1B-93E4-4BA923550783}">
      <dgm:prSet/>
      <dgm:spPr>
        <a:solidFill>
          <a:schemeClr val="accent1">
            <a:lumMod val="20000"/>
            <a:lumOff val="80000"/>
          </a:schemeClr>
        </a:solidFill>
      </dgm:spPr>
      <dgm:t>
        <a:bodyPr/>
        <a:lstStyle/>
        <a:p>
          <a:pPr rtl="0"/>
          <a:r>
            <a:rPr lang="en-US" dirty="0" smtClean="0"/>
            <a:t>The examination of feces provides important information that aids in  the diagnosis of various GI </a:t>
          </a:r>
          <a:r>
            <a:rPr lang="en-US" dirty="0" err="1" smtClean="0"/>
            <a:t>disoreders</a:t>
          </a:r>
          <a:r>
            <a:rPr lang="en-US" dirty="0" smtClean="0"/>
            <a:t>. Fecal tests may include  microbiological, chemical or parasitic examination.</a:t>
          </a:r>
          <a:endParaRPr lang="en-US" dirty="0"/>
        </a:p>
      </dgm:t>
    </dgm:pt>
    <dgm:pt modelId="{35C32C22-2134-4778-BDBC-AF1CAFE58D6B}" type="parTrans" cxnId="{BDC0E34E-4805-490C-8167-64CC0D780AA4}">
      <dgm:prSet/>
      <dgm:spPr/>
      <dgm:t>
        <a:bodyPr/>
        <a:lstStyle/>
        <a:p>
          <a:endParaRPr lang="en-US"/>
        </a:p>
      </dgm:t>
    </dgm:pt>
    <dgm:pt modelId="{1E9A62DC-2209-4182-9C8C-8D2A108F61E8}" type="sibTrans" cxnId="{BDC0E34E-4805-490C-8167-64CC0D780AA4}">
      <dgm:prSet/>
      <dgm:spPr/>
      <dgm:t>
        <a:bodyPr/>
        <a:lstStyle/>
        <a:p>
          <a:endParaRPr lang="en-US"/>
        </a:p>
      </dgm:t>
    </dgm:pt>
    <dgm:pt modelId="{EFB123FC-D667-4A7B-B63E-E4030D02AA03}" type="pres">
      <dgm:prSet presAssocID="{3CEAD63A-3D3E-4586-87F9-877466ECFE9E}" presName="Name0" presStyleCnt="0">
        <dgm:presLayoutVars>
          <dgm:chMax val="7"/>
          <dgm:dir/>
          <dgm:animLvl val="lvl"/>
          <dgm:resizeHandles val="exact"/>
        </dgm:presLayoutVars>
      </dgm:prSet>
      <dgm:spPr/>
      <dgm:t>
        <a:bodyPr/>
        <a:lstStyle/>
        <a:p>
          <a:endParaRPr lang="en-US"/>
        </a:p>
      </dgm:t>
    </dgm:pt>
    <dgm:pt modelId="{2E607EC0-EAA8-4AF5-A110-C85CCF058236}" type="pres">
      <dgm:prSet presAssocID="{B3FCE746-B279-40A1-9FD6-779F0DE6F7B8}" presName="circle1" presStyleLbl="node1" presStyleIdx="0" presStyleCnt="2"/>
      <dgm:spPr/>
    </dgm:pt>
    <dgm:pt modelId="{D9D9ED3B-DF2D-43DF-B4F5-6FADCC24B346}" type="pres">
      <dgm:prSet presAssocID="{B3FCE746-B279-40A1-9FD6-779F0DE6F7B8}" presName="space" presStyleCnt="0"/>
      <dgm:spPr/>
    </dgm:pt>
    <dgm:pt modelId="{887E68A1-E8A0-4531-8CF8-6B4639937E37}" type="pres">
      <dgm:prSet presAssocID="{B3FCE746-B279-40A1-9FD6-779F0DE6F7B8}" presName="rect1" presStyleLbl="alignAcc1" presStyleIdx="0" presStyleCnt="2"/>
      <dgm:spPr/>
      <dgm:t>
        <a:bodyPr/>
        <a:lstStyle/>
        <a:p>
          <a:endParaRPr lang="en-US"/>
        </a:p>
      </dgm:t>
    </dgm:pt>
    <dgm:pt modelId="{29C854D7-28B1-4D38-BA45-9F1C079AD125}" type="pres">
      <dgm:prSet presAssocID="{5FBF329B-DFEF-4F1B-93E4-4BA923550783}" presName="vertSpace2" presStyleLbl="node1" presStyleIdx="0" presStyleCnt="2"/>
      <dgm:spPr/>
    </dgm:pt>
    <dgm:pt modelId="{BDEC9F4E-205B-4D80-9C7D-F4C371B78BAC}" type="pres">
      <dgm:prSet presAssocID="{5FBF329B-DFEF-4F1B-93E4-4BA923550783}" presName="circle2" presStyleLbl="node1" presStyleIdx="1" presStyleCnt="2"/>
      <dgm:spPr/>
    </dgm:pt>
    <dgm:pt modelId="{B86FD9D2-1343-4E58-8E9A-6C68E87A59A7}" type="pres">
      <dgm:prSet presAssocID="{5FBF329B-DFEF-4F1B-93E4-4BA923550783}" presName="rect2" presStyleLbl="alignAcc1" presStyleIdx="1" presStyleCnt="2"/>
      <dgm:spPr/>
      <dgm:t>
        <a:bodyPr/>
        <a:lstStyle/>
        <a:p>
          <a:endParaRPr lang="en-US"/>
        </a:p>
      </dgm:t>
    </dgm:pt>
    <dgm:pt modelId="{9795DFB9-608E-41E5-B942-C6B24C3EC597}" type="pres">
      <dgm:prSet presAssocID="{B3FCE746-B279-40A1-9FD6-779F0DE6F7B8}" presName="rect1ParTxNoCh" presStyleLbl="alignAcc1" presStyleIdx="1" presStyleCnt="2">
        <dgm:presLayoutVars>
          <dgm:chMax val="1"/>
          <dgm:bulletEnabled val="1"/>
        </dgm:presLayoutVars>
      </dgm:prSet>
      <dgm:spPr/>
      <dgm:t>
        <a:bodyPr/>
        <a:lstStyle/>
        <a:p>
          <a:endParaRPr lang="en-US"/>
        </a:p>
      </dgm:t>
    </dgm:pt>
    <dgm:pt modelId="{746CA9C6-E67E-44B1-A3EA-09BDF8CD2414}" type="pres">
      <dgm:prSet presAssocID="{5FBF329B-DFEF-4F1B-93E4-4BA923550783}" presName="rect2ParTxNoCh" presStyleLbl="alignAcc1" presStyleIdx="1" presStyleCnt="2">
        <dgm:presLayoutVars>
          <dgm:chMax val="1"/>
          <dgm:bulletEnabled val="1"/>
        </dgm:presLayoutVars>
      </dgm:prSet>
      <dgm:spPr/>
      <dgm:t>
        <a:bodyPr/>
        <a:lstStyle/>
        <a:p>
          <a:endParaRPr lang="en-US"/>
        </a:p>
      </dgm:t>
    </dgm:pt>
  </dgm:ptLst>
  <dgm:cxnLst>
    <dgm:cxn modelId="{AF82884F-70A4-45FB-9750-A5BF00640C63}" srcId="{3CEAD63A-3D3E-4586-87F9-877466ECFE9E}" destId="{B3FCE746-B279-40A1-9FD6-779F0DE6F7B8}" srcOrd="0" destOrd="0" parTransId="{146BB7ED-DD63-4A24-A2BD-C4130B2A6EAE}" sibTransId="{27509811-B305-429B-8B56-B8640F101424}"/>
    <dgm:cxn modelId="{1DFEC081-F02C-49A8-A0F3-9D7392C41F8D}" type="presOf" srcId="{3CEAD63A-3D3E-4586-87F9-877466ECFE9E}" destId="{EFB123FC-D667-4A7B-B63E-E4030D02AA03}" srcOrd="0" destOrd="0" presId="urn:microsoft.com/office/officeart/2005/8/layout/target3"/>
    <dgm:cxn modelId="{2CEC3736-75EB-48B4-A432-22DE365E7113}" type="presOf" srcId="{B3FCE746-B279-40A1-9FD6-779F0DE6F7B8}" destId="{887E68A1-E8A0-4531-8CF8-6B4639937E37}" srcOrd="0" destOrd="0" presId="urn:microsoft.com/office/officeart/2005/8/layout/target3"/>
    <dgm:cxn modelId="{070CF687-AFC7-422E-B97E-57E7EF00E5B8}" type="presOf" srcId="{5FBF329B-DFEF-4F1B-93E4-4BA923550783}" destId="{B86FD9D2-1343-4E58-8E9A-6C68E87A59A7}" srcOrd="0" destOrd="0" presId="urn:microsoft.com/office/officeart/2005/8/layout/target3"/>
    <dgm:cxn modelId="{1E2DF496-4A2E-44DC-8549-B162309FF078}" type="presOf" srcId="{B3FCE746-B279-40A1-9FD6-779F0DE6F7B8}" destId="{9795DFB9-608E-41E5-B942-C6B24C3EC597}" srcOrd="1" destOrd="0" presId="urn:microsoft.com/office/officeart/2005/8/layout/target3"/>
    <dgm:cxn modelId="{C03B5931-AB70-42D6-B9BE-4837FB5ED194}" type="presOf" srcId="{5FBF329B-DFEF-4F1B-93E4-4BA923550783}" destId="{746CA9C6-E67E-44B1-A3EA-09BDF8CD2414}" srcOrd="1" destOrd="0" presId="urn:microsoft.com/office/officeart/2005/8/layout/target3"/>
    <dgm:cxn modelId="{BDC0E34E-4805-490C-8167-64CC0D780AA4}" srcId="{3CEAD63A-3D3E-4586-87F9-877466ECFE9E}" destId="{5FBF329B-DFEF-4F1B-93E4-4BA923550783}" srcOrd="1" destOrd="0" parTransId="{35C32C22-2134-4778-BDBC-AF1CAFE58D6B}" sibTransId="{1E9A62DC-2209-4182-9C8C-8D2A108F61E8}"/>
    <dgm:cxn modelId="{E97BEECC-A0DD-4C75-9F7C-A4FBB0383058}" type="presParOf" srcId="{EFB123FC-D667-4A7B-B63E-E4030D02AA03}" destId="{2E607EC0-EAA8-4AF5-A110-C85CCF058236}" srcOrd="0" destOrd="0" presId="urn:microsoft.com/office/officeart/2005/8/layout/target3"/>
    <dgm:cxn modelId="{6231F3AD-2BA7-4EC9-95A9-F8C4979A206E}" type="presParOf" srcId="{EFB123FC-D667-4A7B-B63E-E4030D02AA03}" destId="{D9D9ED3B-DF2D-43DF-B4F5-6FADCC24B346}" srcOrd="1" destOrd="0" presId="urn:microsoft.com/office/officeart/2005/8/layout/target3"/>
    <dgm:cxn modelId="{CC49D2AE-A703-4FEB-AB59-766FDE843E3B}" type="presParOf" srcId="{EFB123FC-D667-4A7B-B63E-E4030D02AA03}" destId="{887E68A1-E8A0-4531-8CF8-6B4639937E37}" srcOrd="2" destOrd="0" presId="urn:microsoft.com/office/officeart/2005/8/layout/target3"/>
    <dgm:cxn modelId="{1A06DFD4-7955-4799-8198-8CB421FDF4F8}" type="presParOf" srcId="{EFB123FC-D667-4A7B-B63E-E4030D02AA03}" destId="{29C854D7-28B1-4D38-BA45-9F1C079AD125}" srcOrd="3" destOrd="0" presId="urn:microsoft.com/office/officeart/2005/8/layout/target3"/>
    <dgm:cxn modelId="{E3B8D022-6F79-4CC3-A2F8-EF3B1EE8CBEE}" type="presParOf" srcId="{EFB123FC-D667-4A7B-B63E-E4030D02AA03}" destId="{BDEC9F4E-205B-4D80-9C7D-F4C371B78BAC}" srcOrd="4" destOrd="0" presId="urn:microsoft.com/office/officeart/2005/8/layout/target3"/>
    <dgm:cxn modelId="{6D67AD20-E7D2-4533-B265-5BFB030C6D7E}" type="presParOf" srcId="{EFB123FC-D667-4A7B-B63E-E4030D02AA03}" destId="{B86FD9D2-1343-4E58-8E9A-6C68E87A59A7}" srcOrd="5" destOrd="0" presId="urn:microsoft.com/office/officeart/2005/8/layout/target3"/>
    <dgm:cxn modelId="{FE2B2A2E-2C47-4650-A933-B22ACD1AC1EC}" type="presParOf" srcId="{EFB123FC-D667-4A7B-B63E-E4030D02AA03}" destId="{9795DFB9-608E-41E5-B942-C6B24C3EC597}" srcOrd="6" destOrd="0" presId="urn:microsoft.com/office/officeart/2005/8/layout/target3"/>
    <dgm:cxn modelId="{2ECFD21F-BBEA-46DD-9BA9-EBEA122BBB9A}" type="presParOf" srcId="{EFB123FC-D667-4A7B-B63E-E4030D02AA03}" destId="{746CA9C6-E67E-44B1-A3EA-09BDF8CD2414}"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CDC4D67-71D4-483D-BBC3-A3E0ACCBE7D7}"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1699FC58-1D13-4162-8C7A-6AEA15A5B55F}">
      <dgm:prSet custT="1"/>
      <dgm:spPr/>
      <dgm:t>
        <a:bodyPr/>
        <a:lstStyle/>
        <a:p>
          <a:pPr rtl="0"/>
          <a:r>
            <a:rPr lang="en-US" sz="2400" dirty="0" smtClean="0"/>
            <a:t>Types of puncture</a:t>
          </a:r>
          <a:endParaRPr lang="en-US" sz="2400" dirty="0"/>
        </a:p>
      </dgm:t>
    </dgm:pt>
    <dgm:pt modelId="{A94C95D2-C5F4-45CB-B547-D13953FACA0E}" type="parTrans" cxnId="{230D19EC-1E64-4C10-BC1A-D75297FF0A11}">
      <dgm:prSet/>
      <dgm:spPr/>
      <dgm:t>
        <a:bodyPr/>
        <a:lstStyle/>
        <a:p>
          <a:endParaRPr lang="en-US"/>
        </a:p>
      </dgm:t>
    </dgm:pt>
    <dgm:pt modelId="{3CD64EDE-B843-4DE8-9946-284C33CFBA7B}" type="sibTrans" cxnId="{230D19EC-1E64-4C10-BC1A-D75297FF0A11}">
      <dgm:prSet/>
      <dgm:spPr/>
      <dgm:t>
        <a:bodyPr/>
        <a:lstStyle/>
        <a:p>
          <a:endParaRPr lang="en-US"/>
        </a:p>
      </dgm:t>
    </dgm:pt>
    <dgm:pt modelId="{686AB522-BA9A-46A0-A487-29CDEA6552EF}">
      <dgm:prSet custT="1"/>
      <dgm:spPr/>
      <dgm:t>
        <a:bodyPr/>
        <a:lstStyle/>
        <a:p>
          <a:pPr rtl="0"/>
          <a:r>
            <a:rPr lang="en-US" sz="2000" dirty="0" smtClean="0"/>
            <a:t>Arterial Puncture: it is reserved for blood gases evaluation and  emergency situation and performed by those with special training  because arterial puncture is dangerous and difficult.</a:t>
          </a:r>
          <a:endParaRPr lang="en-US" sz="2000" dirty="0"/>
        </a:p>
      </dgm:t>
    </dgm:pt>
    <dgm:pt modelId="{3B9422EF-6BC5-40EA-8C78-E80F115FCC7E}" type="parTrans" cxnId="{771A1E43-F223-4C45-8FAE-B21AE9E99E8E}">
      <dgm:prSet/>
      <dgm:spPr/>
      <dgm:t>
        <a:bodyPr/>
        <a:lstStyle/>
        <a:p>
          <a:endParaRPr lang="en-US"/>
        </a:p>
      </dgm:t>
    </dgm:pt>
    <dgm:pt modelId="{9BA01D78-14AE-4E8D-9CCB-02982BB48367}" type="sibTrans" cxnId="{771A1E43-F223-4C45-8FAE-B21AE9E99E8E}">
      <dgm:prSet/>
      <dgm:spPr/>
      <dgm:t>
        <a:bodyPr/>
        <a:lstStyle/>
        <a:p>
          <a:endParaRPr lang="en-US"/>
        </a:p>
      </dgm:t>
    </dgm:pt>
    <dgm:pt modelId="{F75AF987-A641-4013-8FCB-518A2703CE26}">
      <dgm:prSet custT="1"/>
      <dgm:spPr/>
      <dgm:t>
        <a:bodyPr/>
        <a:lstStyle/>
        <a:p>
          <a:pPr rtl="0"/>
          <a:r>
            <a:rPr lang="en-US" sz="2000" dirty="0" smtClean="0"/>
            <a:t>Venous Puncture: it is affected by metabolic activity of the tissues.</a:t>
          </a:r>
          <a:endParaRPr lang="en-US" sz="2000" dirty="0"/>
        </a:p>
      </dgm:t>
    </dgm:pt>
    <dgm:pt modelId="{79E398A1-EF2E-4CB4-B02E-22B382A0D62A}" type="parTrans" cxnId="{DDED1314-0C03-46CA-8282-3937D9D7325E}">
      <dgm:prSet/>
      <dgm:spPr/>
      <dgm:t>
        <a:bodyPr/>
        <a:lstStyle/>
        <a:p>
          <a:endParaRPr lang="en-US"/>
        </a:p>
      </dgm:t>
    </dgm:pt>
    <dgm:pt modelId="{401E1277-6267-47A7-B556-00BB739CEF77}" type="sibTrans" cxnId="{DDED1314-0C03-46CA-8282-3937D9D7325E}">
      <dgm:prSet/>
      <dgm:spPr/>
      <dgm:t>
        <a:bodyPr/>
        <a:lstStyle/>
        <a:p>
          <a:endParaRPr lang="en-US"/>
        </a:p>
      </dgm:t>
    </dgm:pt>
    <dgm:pt modelId="{18C9A50C-C302-4747-90B4-1D61DA7EF537}">
      <dgm:prSet custT="1"/>
      <dgm:spPr/>
      <dgm:t>
        <a:bodyPr/>
        <a:lstStyle/>
        <a:p>
          <a:pPr rtl="0"/>
          <a:r>
            <a:rPr lang="en-US" sz="2000" dirty="0" smtClean="0"/>
            <a:t>Capillary Puncture(skin puncture): it contain arterial and venous  blood plus tissue fluid , its composition differ from venous blood,  capillary glucose is often higher while </a:t>
          </a:r>
          <a:r>
            <a:rPr lang="en-US" sz="2000" dirty="0" err="1" smtClean="0"/>
            <a:t>Ca</a:t>
          </a:r>
          <a:r>
            <a:rPr lang="en-US" sz="2000" dirty="0" smtClean="0"/>
            <a:t>, K, &amp; total protein are  lower than in venous blood. More appropriate site is </a:t>
          </a:r>
          <a:r>
            <a:rPr lang="en-US" sz="2000" dirty="0" err="1" smtClean="0"/>
            <a:t>fingerstick</a:t>
          </a:r>
          <a:r>
            <a:rPr lang="en-US" sz="2000" dirty="0" smtClean="0"/>
            <a:t> or  heel puncture in infants.</a:t>
          </a:r>
          <a:endParaRPr lang="en-US" sz="2000" dirty="0"/>
        </a:p>
      </dgm:t>
    </dgm:pt>
    <dgm:pt modelId="{6659A4AD-4050-48BF-9FDC-C1E8EEF75050}" type="parTrans" cxnId="{4D3D1F79-6428-437E-9243-41138B3276CF}">
      <dgm:prSet/>
      <dgm:spPr/>
      <dgm:t>
        <a:bodyPr/>
        <a:lstStyle/>
        <a:p>
          <a:endParaRPr lang="en-US"/>
        </a:p>
      </dgm:t>
    </dgm:pt>
    <dgm:pt modelId="{95C4C961-B314-4446-BA03-6EB0581496F4}" type="sibTrans" cxnId="{4D3D1F79-6428-437E-9243-41138B3276CF}">
      <dgm:prSet/>
      <dgm:spPr/>
      <dgm:t>
        <a:bodyPr/>
        <a:lstStyle/>
        <a:p>
          <a:endParaRPr lang="en-US"/>
        </a:p>
      </dgm:t>
    </dgm:pt>
    <dgm:pt modelId="{FE8201E6-44E6-4EFD-9E3F-893E927CC979}" type="pres">
      <dgm:prSet presAssocID="{0CDC4D67-71D4-483D-BBC3-A3E0ACCBE7D7}" presName="linearFlow" presStyleCnt="0">
        <dgm:presLayoutVars>
          <dgm:dir/>
          <dgm:resizeHandles val="exact"/>
        </dgm:presLayoutVars>
      </dgm:prSet>
      <dgm:spPr/>
      <dgm:t>
        <a:bodyPr/>
        <a:lstStyle/>
        <a:p>
          <a:endParaRPr lang="en-US"/>
        </a:p>
      </dgm:t>
    </dgm:pt>
    <dgm:pt modelId="{1BEB5989-78B1-40EE-A019-230C9E2A46C3}" type="pres">
      <dgm:prSet presAssocID="{1699FC58-1D13-4162-8C7A-6AEA15A5B55F}" presName="composite" presStyleCnt="0"/>
      <dgm:spPr/>
    </dgm:pt>
    <dgm:pt modelId="{C5DF8589-F253-46C5-92E2-7C7399ED718B}" type="pres">
      <dgm:prSet presAssocID="{1699FC58-1D13-4162-8C7A-6AEA15A5B55F}" presName="imgShp" presStyleLbl="fgImgPlace1" presStyleIdx="0" presStyleCnt="4" custScaleX="157152" custScaleY="138515" custLinFactNeighborX="-46470" custLinFactNeighborY="890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3FFE22B-13EF-4668-851A-42DED4DD1EA9}" type="pres">
      <dgm:prSet presAssocID="{1699FC58-1D13-4162-8C7A-6AEA15A5B55F}" presName="txShp" presStyleLbl="node1" presStyleIdx="0" presStyleCnt="4" custScaleX="120194" custLinFactNeighborX="8195" custLinFactNeighborY="10122">
        <dgm:presLayoutVars>
          <dgm:bulletEnabled val="1"/>
        </dgm:presLayoutVars>
      </dgm:prSet>
      <dgm:spPr/>
      <dgm:t>
        <a:bodyPr/>
        <a:lstStyle/>
        <a:p>
          <a:endParaRPr lang="en-US"/>
        </a:p>
      </dgm:t>
    </dgm:pt>
    <dgm:pt modelId="{A9B2EC85-E890-4F1F-A632-45841A325983}" type="pres">
      <dgm:prSet presAssocID="{3CD64EDE-B843-4DE8-9946-284C33CFBA7B}" presName="spacing" presStyleCnt="0"/>
      <dgm:spPr/>
    </dgm:pt>
    <dgm:pt modelId="{76D94A1A-DCAB-4DAD-B806-5B41E2B37619}" type="pres">
      <dgm:prSet presAssocID="{686AB522-BA9A-46A0-A487-29CDEA6552EF}" presName="composite" presStyleCnt="0"/>
      <dgm:spPr/>
    </dgm:pt>
    <dgm:pt modelId="{E84A4773-FF71-4A56-ABB1-316D02EF5BC0}" type="pres">
      <dgm:prSet presAssocID="{686AB522-BA9A-46A0-A487-29CDEA6552EF}" presName="imgShp" presStyleLbl="fgImgPlace1" presStyleIdx="1" presStyleCnt="4" custScaleX="160763" custScaleY="175725" custLinFactX="-10802" custLinFactNeighborX="-100000" custLinFactNeighborY="9141"/>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EB7C4D89-64DB-426B-A77F-072D1247CB5B}" type="pres">
      <dgm:prSet presAssocID="{686AB522-BA9A-46A0-A487-29CDEA6552EF}" presName="txShp" presStyleLbl="node1" presStyleIdx="1" presStyleCnt="4" custScaleX="123025" custScaleY="144152" custLinFactNeighborX="3779" custLinFactNeighborY="-650">
        <dgm:presLayoutVars>
          <dgm:bulletEnabled val="1"/>
        </dgm:presLayoutVars>
      </dgm:prSet>
      <dgm:spPr/>
      <dgm:t>
        <a:bodyPr/>
        <a:lstStyle/>
        <a:p>
          <a:endParaRPr lang="en-US"/>
        </a:p>
      </dgm:t>
    </dgm:pt>
    <dgm:pt modelId="{F1525822-2A3D-4C07-B4C0-36167F58B6EF}" type="pres">
      <dgm:prSet presAssocID="{9BA01D78-14AE-4E8D-9CCB-02982BB48367}" presName="spacing" presStyleCnt="0"/>
      <dgm:spPr/>
    </dgm:pt>
    <dgm:pt modelId="{6A684D25-CC94-480B-91A8-2C7AF6342183}" type="pres">
      <dgm:prSet presAssocID="{F75AF987-A641-4013-8FCB-518A2703CE26}" presName="composite" presStyleCnt="0"/>
      <dgm:spPr/>
    </dgm:pt>
    <dgm:pt modelId="{CC59CC57-BB38-4624-A59A-08B98975BBE8}" type="pres">
      <dgm:prSet presAssocID="{F75AF987-A641-4013-8FCB-518A2703CE26}" presName="imgShp" presStyleLbl="fgImgPlace1" presStyleIdx="2" presStyleCnt="4" custScaleX="169630" custScaleY="138225" custLinFactNeighborX="-81129" custLinFactNeighborY="-6680"/>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CA60936A-F89F-4501-A538-58D169DEE155}" type="pres">
      <dgm:prSet presAssocID="{F75AF987-A641-4013-8FCB-518A2703CE26}" presName="txShp" presStyleLbl="node1" presStyleIdx="2" presStyleCnt="4" custScaleX="125250" custScaleY="137447" custLinFactNeighborX="3549" custLinFactNeighborY="-1302">
        <dgm:presLayoutVars>
          <dgm:bulletEnabled val="1"/>
        </dgm:presLayoutVars>
      </dgm:prSet>
      <dgm:spPr/>
      <dgm:t>
        <a:bodyPr/>
        <a:lstStyle/>
        <a:p>
          <a:endParaRPr lang="en-US"/>
        </a:p>
      </dgm:t>
    </dgm:pt>
    <dgm:pt modelId="{A96A7F5A-56AD-4B5D-BD1C-D167B082A550}" type="pres">
      <dgm:prSet presAssocID="{401E1277-6267-47A7-B556-00BB739CEF77}" presName="spacing" presStyleCnt="0"/>
      <dgm:spPr/>
    </dgm:pt>
    <dgm:pt modelId="{641010CD-41B6-4707-BB6F-AAC7156986CC}" type="pres">
      <dgm:prSet presAssocID="{18C9A50C-C302-4747-90B4-1D61DA7EF537}" presName="composite" presStyleCnt="0"/>
      <dgm:spPr/>
    </dgm:pt>
    <dgm:pt modelId="{D11E7F32-C125-4FE0-A108-486313D97489}" type="pres">
      <dgm:prSet presAssocID="{18C9A50C-C302-4747-90B4-1D61DA7EF537}" presName="imgShp" presStyleLbl="fgImgPlace1" presStyleIdx="3" presStyleCnt="4" custScaleX="149356" custScaleY="187317" custLinFactX="-23116" custLinFactNeighborX="-100000" custLinFactNeighborY="-1605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dgm:spPr>
    </dgm:pt>
    <dgm:pt modelId="{FE640B79-71C0-4A13-BE1D-5BD99318B87A}" type="pres">
      <dgm:prSet presAssocID="{18C9A50C-C302-4747-90B4-1D61DA7EF537}" presName="txShp" presStyleLbl="node1" presStyleIdx="3" presStyleCnt="4" custScaleX="140177" custScaleY="195266" custLinFactNeighborX="3975" custLinFactNeighborY="-17903">
        <dgm:presLayoutVars>
          <dgm:bulletEnabled val="1"/>
        </dgm:presLayoutVars>
      </dgm:prSet>
      <dgm:spPr/>
      <dgm:t>
        <a:bodyPr/>
        <a:lstStyle/>
        <a:p>
          <a:endParaRPr lang="en-US"/>
        </a:p>
      </dgm:t>
    </dgm:pt>
  </dgm:ptLst>
  <dgm:cxnLst>
    <dgm:cxn modelId="{230D19EC-1E64-4C10-BC1A-D75297FF0A11}" srcId="{0CDC4D67-71D4-483D-BBC3-A3E0ACCBE7D7}" destId="{1699FC58-1D13-4162-8C7A-6AEA15A5B55F}" srcOrd="0" destOrd="0" parTransId="{A94C95D2-C5F4-45CB-B547-D13953FACA0E}" sibTransId="{3CD64EDE-B843-4DE8-9946-284C33CFBA7B}"/>
    <dgm:cxn modelId="{CD2724E5-7F2D-4CDA-A90E-51BA496DE4C5}" type="presOf" srcId="{F75AF987-A641-4013-8FCB-518A2703CE26}" destId="{CA60936A-F89F-4501-A538-58D169DEE155}" srcOrd="0" destOrd="0" presId="urn:microsoft.com/office/officeart/2005/8/layout/vList3"/>
    <dgm:cxn modelId="{A19CA131-A1C6-411B-A2AC-49B55F8CB40D}" type="presOf" srcId="{1699FC58-1D13-4162-8C7A-6AEA15A5B55F}" destId="{A3FFE22B-13EF-4668-851A-42DED4DD1EA9}" srcOrd="0" destOrd="0" presId="urn:microsoft.com/office/officeart/2005/8/layout/vList3"/>
    <dgm:cxn modelId="{771A1E43-F223-4C45-8FAE-B21AE9E99E8E}" srcId="{0CDC4D67-71D4-483D-BBC3-A3E0ACCBE7D7}" destId="{686AB522-BA9A-46A0-A487-29CDEA6552EF}" srcOrd="1" destOrd="0" parTransId="{3B9422EF-6BC5-40EA-8C78-E80F115FCC7E}" sibTransId="{9BA01D78-14AE-4E8D-9CCB-02982BB48367}"/>
    <dgm:cxn modelId="{DDED1314-0C03-46CA-8282-3937D9D7325E}" srcId="{0CDC4D67-71D4-483D-BBC3-A3E0ACCBE7D7}" destId="{F75AF987-A641-4013-8FCB-518A2703CE26}" srcOrd="2" destOrd="0" parTransId="{79E398A1-EF2E-4CB4-B02E-22B382A0D62A}" sibTransId="{401E1277-6267-47A7-B556-00BB739CEF77}"/>
    <dgm:cxn modelId="{4D3D1F79-6428-437E-9243-41138B3276CF}" srcId="{0CDC4D67-71D4-483D-BBC3-A3E0ACCBE7D7}" destId="{18C9A50C-C302-4747-90B4-1D61DA7EF537}" srcOrd="3" destOrd="0" parTransId="{6659A4AD-4050-48BF-9FDC-C1E8EEF75050}" sibTransId="{95C4C961-B314-4446-BA03-6EB0581496F4}"/>
    <dgm:cxn modelId="{D1CEBC8C-8F05-4CDF-BBF1-94B8524ECB5F}" type="presOf" srcId="{0CDC4D67-71D4-483D-BBC3-A3E0ACCBE7D7}" destId="{FE8201E6-44E6-4EFD-9E3F-893E927CC979}" srcOrd="0" destOrd="0" presId="urn:microsoft.com/office/officeart/2005/8/layout/vList3"/>
    <dgm:cxn modelId="{D4C5E1E7-04F4-4184-BDBC-FA1F8D02133D}" type="presOf" srcId="{18C9A50C-C302-4747-90B4-1D61DA7EF537}" destId="{FE640B79-71C0-4A13-BE1D-5BD99318B87A}" srcOrd="0" destOrd="0" presId="urn:microsoft.com/office/officeart/2005/8/layout/vList3"/>
    <dgm:cxn modelId="{411C275C-8E04-4865-B99B-3A3EABEDAAE7}" type="presOf" srcId="{686AB522-BA9A-46A0-A487-29CDEA6552EF}" destId="{EB7C4D89-64DB-426B-A77F-072D1247CB5B}" srcOrd="0" destOrd="0" presId="urn:microsoft.com/office/officeart/2005/8/layout/vList3"/>
    <dgm:cxn modelId="{0BB1313E-BF66-400C-9401-EBB2B64DAA93}" type="presParOf" srcId="{FE8201E6-44E6-4EFD-9E3F-893E927CC979}" destId="{1BEB5989-78B1-40EE-A019-230C9E2A46C3}" srcOrd="0" destOrd="0" presId="urn:microsoft.com/office/officeart/2005/8/layout/vList3"/>
    <dgm:cxn modelId="{3F598EE6-2EE2-4D5D-AA76-5D443C55F90B}" type="presParOf" srcId="{1BEB5989-78B1-40EE-A019-230C9E2A46C3}" destId="{C5DF8589-F253-46C5-92E2-7C7399ED718B}" srcOrd="0" destOrd="0" presId="urn:microsoft.com/office/officeart/2005/8/layout/vList3"/>
    <dgm:cxn modelId="{5BB22828-6D72-44D3-A6FC-899DB840D9DE}" type="presParOf" srcId="{1BEB5989-78B1-40EE-A019-230C9E2A46C3}" destId="{A3FFE22B-13EF-4668-851A-42DED4DD1EA9}" srcOrd="1" destOrd="0" presId="urn:microsoft.com/office/officeart/2005/8/layout/vList3"/>
    <dgm:cxn modelId="{1120C39F-5EEF-42F2-83FD-5B5A30B64ADC}" type="presParOf" srcId="{FE8201E6-44E6-4EFD-9E3F-893E927CC979}" destId="{A9B2EC85-E890-4F1F-A632-45841A325983}" srcOrd="1" destOrd="0" presId="urn:microsoft.com/office/officeart/2005/8/layout/vList3"/>
    <dgm:cxn modelId="{B9AD975E-AED1-46EE-8374-AEB96FDBE699}" type="presParOf" srcId="{FE8201E6-44E6-4EFD-9E3F-893E927CC979}" destId="{76D94A1A-DCAB-4DAD-B806-5B41E2B37619}" srcOrd="2" destOrd="0" presId="urn:microsoft.com/office/officeart/2005/8/layout/vList3"/>
    <dgm:cxn modelId="{02793B8F-B19E-4B5D-9833-A903A2A4B46C}" type="presParOf" srcId="{76D94A1A-DCAB-4DAD-B806-5B41E2B37619}" destId="{E84A4773-FF71-4A56-ABB1-316D02EF5BC0}" srcOrd="0" destOrd="0" presId="urn:microsoft.com/office/officeart/2005/8/layout/vList3"/>
    <dgm:cxn modelId="{178970CC-1F93-4ED7-8180-2872F680D8A1}" type="presParOf" srcId="{76D94A1A-DCAB-4DAD-B806-5B41E2B37619}" destId="{EB7C4D89-64DB-426B-A77F-072D1247CB5B}" srcOrd="1" destOrd="0" presId="urn:microsoft.com/office/officeart/2005/8/layout/vList3"/>
    <dgm:cxn modelId="{8E9952E7-DF44-4CCA-9F1F-AC0DE7159774}" type="presParOf" srcId="{FE8201E6-44E6-4EFD-9E3F-893E927CC979}" destId="{F1525822-2A3D-4C07-B4C0-36167F58B6EF}" srcOrd="3" destOrd="0" presId="urn:microsoft.com/office/officeart/2005/8/layout/vList3"/>
    <dgm:cxn modelId="{684E32A6-C682-4CB9-B3AD-851ED32DA3D1}" type="presParOf" srcId="{FE8201E6-44E6-4EFD-9E3F-893E927CC979}" destId="{6A684D25-CC94-480B-91A8-2C7AF6342183}" srcOrd="4" destOrd="0" presId="urn:microsoft.com/office/officeart/2005/8/layout/vList3"/>
    <dgm:cxn modelId="{884B24EC-3BEB-4FDD-A27E-3DB9171FB58F}" type="presParOf" srcId="{6A684D25-CC94-480B-91A8-2C7AF6342183}" destId="{CC59CC57-BB38-4624-A59A-08B98975BBE8}" srcOrd="0" destOrd="0" presId="urn:microsoft.com/office/officeart/2005/8/layout/vList3"/>
    <dgm:cxn modelId="{1E5C5963-F123-48C5-A101-37CAD5E8213C}" type="presParOf" srcId="{6A684D25-CC94-480B-91A8-2C7AF6342183}" destId="{CA60936A-F89F-4501-A538-58D169DEE155}" srcOrd="1" destOrd="0" presId="urn:microsoft.com/office/officeart/2005/8/layout/vList3"/>
    <dgm:cxn modelId="{8859AD4A-6A9E-4FF8-BDA4-2EC2FA7378F1}" type="presParOf" srcId="{FE8201E6-44E6-4EFD-9E3F-893E927CC979}" destId="{A96A7F5A-56AD-4B5D-BD1C-D167B082A550}" srcOrd="5" destOrd="0" presId="urn:microsoft.com/office/officeart/2005/8/layout/vList3"/>
    <dgm:cxn modelId="{1FDA093D-25A6-488C-854E-A97BA857C603}" type="presParOf" srcId="{FE8201E6-44E6-4EFD-9E3F-893E927CC979}" destId="{641010CD-41B6-4707-BB6F-AAC7156986CC}" srcOrd="6" destOrd="0" presId="urn:microsoft.com/office/officeart/2005/8/layout/vList3"/>
    <dgm:cxn modelId="{A9159825-896C-4262-B6A3-159F35159B48}" type="presParOf" srcId="{641010CD-41B6-4707-BB6F-AAC7156986CC}" destId="{D11E7F32-C125-4FE0-A108-486313D97489}" srcOrd="0" destOrd="0" presId="urn:microsoft.com/office/officeart/2005/8/layout/vList3"/>
    <dgm:cxn modelId="{C417D39E-31C9-4D8F-97B0-EB836A69A18B}" type="presParOf" srcId="{641010CD-41B6-4707-BB6F-AAC7156986CC}" destId="{FE640B79-71C0-4A13-BE1D-5BD99318B87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223DACE-856E-4641-BEAC-E5F840F7BB0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6DD2B63B-E5B9-40E1-9F2D-E86CF6C31DB0}">
      <dgm:prSet/>
      <dgm:spPr/>
      <dgm:t>
        <a:bodyPr/>
        <a:lstStyle/>
        <a:p>
          <a:pPr rtl="0"/>
          <a:r>
            <a:rPr lang="en-US" b="1" i="0" u="heavy" baseline="0" smtClean="0">
              <a:uFillTx/>
            </a:rPr>
            <a:t>Important guidelines:</a:t>
          </a:r>
          <a:endParaRPr lang="en-US"/>
        </a:p>
      </dgm:t>
    </dgm:pt>
    <dgm:pt modelId="{8C7F6EC2-A43B-4AE4-B610-3315050AEC8C}" type="parTrans" cxnId="{FAFAF04A-C7E4-4313-AE7D-15DC573EC707}">
      <dgm:prSet/>
      <dgm:spPr/>
      <dgm:t>
        <a:bodyPr/>
        <a:lstStyle/>
        <a:p>
          <a:endParaRPr lang="en-US"/>
        </a:p>
      </dgm:t>
    </dgm:pt>
    <dgm:pt modelId="{A39EC438-01FD-462A-BF91-DB37858C047D}" type="sibTrans" cxnId="{FAFAF04A-C7E4-4313-AE7D-15DC573EC707}">
      <dgm:prSet/>
      <dgm:spPr/>
      <dgm:t>
        <a:bodyPr/>
        <a:lstStyle/>
        <a:p>
          <a:endParaRPr lang="en-US"/>
        </a:p>
      </dgm:t>
    </dgm:pt>
    <dgm:pt modelId="{CBC0456B-4D97-46B6-BF7A-959D6C0787D6}">
      <dgm:prSet/>
      <dgm:spPr/>
      <dgm:t>
        <a:bodyPr/>
        <a:lstStyle/>
        <a:p>
          <a:pPr rtl="0"/>
          <a:r>
            <a:rPr lang="en-US" b="0" i="0" baseline="0" dirty="0" smtClean="0"/>
            <a:t>To obtain valid results do not apply the tourniquet for longer than  1 min. (prolong tourniquet application can cause blood stasis and  </a:t>
          </a:r>
          <a:r>
            <a:rPr lang="en-US" b="0" i="0" baseline="0" dirty="0" err="1" smtClean="0"/>
            <a:t>hemoconcentration</a:t>
          </a:r>
          <a:r>
            <a:rPr lang="en-US" b="0" i="0" baseline="0" dirty="0" smtClean="0"/>
            <a:t>).</a:t>
          </a:r>
          <a:endParaRPr lang="en-US" dirty="0"/>
        </a:p>
      </dgm:t>
    </dgm:pt>
    <dgm:pt modelId="{9F2E561A-46C8-4AC5-81FD-235CC9642E21}" type="parTrans" cxnId="{99276FD8-9B12-4224-9D8C-82365F9764DC}">
      <dgm:prSet/>
      <dgm:spPr/>
      <dgm:t>
        <a:bodyPr/>
        <a:lstStyle/>
        <a:p>
          <a:endParaRPr lang="en-US"/>
        </a:p>
      </dgm:t>
    </dgm:pt>
    <dgm:pt modelId="{EE2463A1-3D86-4916-BAF3-8FB2A1845486}" type="sibTrans" cxnId="{99276FD8-9B12-4224-9D8C-82365F9764DC}">
      <dgm:prSet/>
      <dgm:spPr/>
      <dgm:t>
        <a:bodyPr/>
        <a:lstStyle/>
        <a:p>
          <a:endParaRPr lang="en-US"/>
        </a:p>
      </dgm:t>
    </dgm:pt>
    <dgm:pt modelId="{13ABA712-458F-4B94-9B29-7142E31F419D}">
      <dgm:prSet/>
      <dgm:spPr/>
      <dgm:t>
        <a:bodyPr/>
        <a:lstStyle/>
        <a:p>
          <a:pPr rtl="0"/>
          <a:r>
            <a:rPr lang="en-US" b="0" i="0" baseline="0" smtClean="0"/>
            <a:t>Do not shake the blood specimen , hemolysis may result from  vigorous shaking and invalid test results.</a:t>
          </a:r>
          <a:endParaRPr lang="en-US"/>
        </a:p>
      </dgm:t>
    </dgm:pt>
    <dgm:pt modelId="{2197C824-4399-4EFE-A32A-790AB8D91B47}" type="parTrans" cxnId="{A65474ED-6153-4F89-A3CE-2BB2ADB401A9}">
      <dgm:prSet/>
      <dgm:spPr/>
      <dgm:t>
        <a:bodyPr/>
        <a:lstStyle/>
        <a:p>
          <a:endParaRPr lang="en-US"/>
        </a:p>
      </dgm:t>
    </dgm:pt>
    <dgm:pt modelId="{A2C16F59-96C9-4F2A-AAD2-E4EACE5BD84E}" type="sibTrans" cxnId="{A65474ED-6153-4F89-A3CE-2BB2ADB401A9}">
      <dgm:prSet/>
      <dgm:spPr/>
      <dgm:t>
        <a:bodyPr/>
        <a:lstStyle/>
        <a:p>
          <a:endParaRPr lang="en-US"/>
        </a:p>
      </dgm:t>
    </dgm:pt>
    <dgm:pt modelId="{798A5DBF-7BDA-4F21-869E-0F26F238295D}">
      <dgm:prSet/>
      <dgm:spPr/>
      <dgm:t>
        <a:bodyPr/>
        <a:lstStyle/>
        <a:p>
          <a:pPr rtl="0"/>
          <a:r>
            <a:rPr lang="en-US" b="0" i="0" baseline="0" smtClean="0"/>
            <a:t>After the specimen is drawn, apply pressure to the vein puncture  site to avoid the bleeding.</a:t>
          </a:r>
          <a:endParaRPr lang="en-US"/>
        </a:p>
      </dgm:t>
    </dgm:pt>
    <dgm:pt modelId="{4BE4A77C-5763-4F23-93CB-BC14E8F94542}" type="parTrans" cxnId="{659ED207-A8A2-4267-BE3F-1312E3373690}">
      <dgm:prSet/>
      <dgm:spPr/>
      <dgm:t>
        <a:bodyPr/>
        <a:lstStyle/>
        <a:p>
          <a:endParaRPr lang="en-US"/>
        </a:p>
      </dgm:t>
    </dgm:pt>
    <dgm:pt modelId="{750574AF-3F4A-465B-BD15-28C12663D555}" type="sibTrans" cxnId="{659ED207-A8A2-4267-BE3F-1312E3373690}">
      <dgm:prSet/>
      <dgm:spPr/>
      <dgm:t>
        <a:bodyPr/>
        <a:lstStyle/>
        <a:p>
          <a:endParaRPr lang="en-US"/>
        </a:p>
      </dgm:t>
    </dgm:pt>
    <dgm:pt modelId="{76CF7EF3-AED0-46CA-8CF7-0282A3CA89A1}">
      <dgm:prSet/>
      <dgm:spPr/>
      <dgm:t>
        <a:bodyPr/>
        <a:lstStyle/>
        <a:p>
          <a:pPr rtl="0"/>
          <a:r>
            <a:rPr lang="en-US" b="0" i="0" baseline="0" smtClean="0"/>
            <a:t>If the patient fasted before the blood test, reinstitute appropriate  diet.</a:t>
          </a:r>
          <a:endParaRPr lang="en-US"/>
        </a:p>
      </dgm:t>
    </dgm:pt>
    <dgm:pt modelId="{3D3FEA35-EE1B-4BCA-9553-BC7E947F8E22}" type="parTrans" cxnId="{3EDC7B1F-ABCF-4100-8467-879F09C2D20E}">
      <dgm:prSet/>
      <dgm:spPr/>
      <dgm:t>
        <a:bodyPr/>
        <a:lstStyle/>
        <a:p>
          <a:endParaRPr lang="en-US"/>
        </a:p>
      </dgm:t>
    </dgm:pt>
    <dgm:pt modelId="{F6702D5F-807A-4701-B518-C74EAB995554}" type="sibTrans" cxnId="{3EDC7B1F-ABCF-4100-8467-879F09C2D20E}">
      <dgm:prSet/>
      <dgm:spPr/>
      <dgm:t>
        <a:bodyPr/>
        <a:lstStyle/>
        <a:p>
          <a:endParaRPr lang="en-US"/>
        </a:p>
      </dgm:t>
    </dgm:pt>
    <dgm:pt modelId="{DA805C62-DB48-46B5-9D03-98D28F4A832A}" type="pres">
      <dgm:prSet presAssocID="{9223DACE-856E-4641-BEAC-E5F840F7BB05}" presName="Name0" presStyleCnt="0">
        <dgm:presLayoutVars>
          <dgm:dir/>
          <dgm:animLvl val="lvl"/>
          <dgm:resizeHandles val="exact"/>
        </dgm:presLayoutVars>
      </dgm:prSet>
      <dgm:spPr/>
      <dgm:t>
        <a:bodyPr/>
        <a:lstStyle/>
        <a:p>
          <a:endParaRPr lang="en-US"/>
        </a:p>
      </dgm:t>
    </dgm:pt>
    <dgm:pt modelId="{237060D4-A5FA-4414-97D6-A79BF979EC87}" type="pres">
      <dgm:prSet presAssocID="{6DD2B63B-E5B9-40E1-9F2D-E86CF6C31DB0}" presName="linNode" presStyleCnt="0"/>
      <dgm:spPr/>
    </dgm:pt>
    <dgm:pt modelId="{BBA67FBE-185B-4672-9BEA-F79CB5A820DB}" type="pres">
      <dgm:prSet presAssocID="{6DD2B63B-E5B9-40E1-9F2D-E86CF6C31DB0}" presName="parentText" presStyleLbl="node1" presStyleIdx="0" presStyleCnt="1">
        <dgm:presLayoutVars>
          <dgm:chMax val="1"/>
          <dgm:bulletEnabled val="1"/>
        </dgm:presLayoutVars>
      </dgm:prSet>
      <dgm:spPr/>
      <dgm:t>
        <a:bodyPr/>
        <a:lstStyle/>
        <a:p>
          <a:endParaRPr lang="en-US"/>
        </a:p>
      </dgm:t>
    </dgm:pt>
    <dgm:pt modelId="{52F1D381-6B47-4063-937C-8E2B5F20CC4F}" type="pres">
      <dgm:prSet presAssocID="{6DD2B63B-E5B9-40E1-9F2D-E86CF6C31DB0}" presName="descendantText" presStyleLbl="alignAccFollowNode1" presStyleIdx="0" presStyleCnt="1">
        <dgm:presLayoutVars>
          <dgm:bulletEnabled val="1"/>
        </dgm:presLayoutVars>
      </dgm:prSet>
      <dgm:spPr/>
      <dgm:t>
        <a:bodyPr/>
        <a:lstStyle/>
        <a:p>
          <a:endParaRPr lang="en-US"/>
        </a:p>
      </dgm:t>
    </dgm:pt>
  </dgm:ptLst>
  <dgm:cxnLst>
    <dgm:cxn modelId="{1B9F1D9C-3FEF-4CAA-8167-BC90BA613C98}" type="presOf" srcId="{76CF7EF3-AED0-46CA-8CF7-0282A3CA89A1}" destId="{52F1D381-6B47-4063-937C-8E2B5F20CC4F}" srcOrd="0" destOrd="3" presId="urn:microsoft.com/office/officeart/2005/8/layout/vList5"/>
    <dgm:cxn modelId="{A65474ED-6153-4F89-A3CE-2BB2ADB401A9}" srcId="{CBC0456B-4D97-46B6-BF7A-959D6C0787D6}" destId="{13ABA712-458F-4B94-9B29-7142E31F419D}" srcOrd="0" destOrd="0" parTransId="{2197C824-4399-4EFE-A32A-790AB8D91B47}" sibTransId="{A2C16F59-96C9-4F2A-AAD2-E4EACE5BD84E}"/>
    <dgm:cxn modelId="{FAFAF04A-C7E4-4313-AE7D-15DC573EC707}" srcId="{9223DACE-856E-4641-BEAC-E5F840F7BB05}" destId="{6DD2B63B-E5B9-40E1-9F2D-E86CF6C31DB0}" srcOrd="0" destOrd="0" parTransId="{8C7F6EC2-A43B-4AE4-B610-3315050AEC8C}" sibTransId="{A39EC438-01FD-462A-BF91-DB37858C047D}"/>
    <dgm:cxn modelId="{3EDC7B1F-ABCF-4100-8467-879F09C2D20E}" srcId="{6DD2B63B-E5B9-40E1-9F2D-E86CF6C31DB0}" destId="{76CF7EF3-AED0-46CA-8CF7-0282A3CA89A1}" srcOrd="2" destOrd="0" parTransId="{3D3FEA35-EE1B-4BCA-9553-BC7E947F8E22}" sibTransId="{F6702D5F-807A-4701-B518-C74EAB995554}"/>
    <dgm:cxn modelId="{1B4CF3E9-6BCF-46A8-84AE-0E5BFFD86329}" type="presOf" srcId="{798A5DBF-7BDA-4F21-869E-0F26F238295D}" destId="{52F1D381-6B47-4063-937C-8E2B5F20CC4F}" srcOrd="0" destOrd="2" presId="urn:microsoft.com/office/officeart/2005/8/layout/vList5"/>
    <dgm:cxn modelId="{6E7A7E04-09A3-4631-8AAE-DDCFE9B675B9}" type="presOf" srcId="{CBC0456B-4D97-46B6-BF7A-959D6C0787D6}" destId="{52F1D381-6B47-4063-937C-8E2B5F20CC4F}" srcOrd="0" destOrd="0" presId="urn:microsoft.com/office/officeart/2005/8/layout/vList5"/>
    <dgm:cxn modelId="{99276FD8-9B12-4224-9D8C-82365F9764DC}" srcId="{6DD2B63B-E5B9-40E1-9F2D-E86CF6C31DB0}" destId="{CBC0456B-4D97-46B6-BF7A-959D6C0787D6}" srcOrd="0" destOrd="0" parTransId="{9F2E561A-46C8-4AC5-81FD-235CC9642E21}" sibTransId="{EE2463A1-3D86-4916-BAF3-8FB2A1845486}"/>
    <dgm:cxn modelId="{F8AF93CD-A0CA-4D02-A212-23C82E54DC60}" type="presOf" srcId="{9223DACE-856E-4641-BEAC-E5F840F7BB05}" destId="{DA805C62-DB48-46B5-9D03-98D28F4A832A}" srcOrd="0" destOrd="0" presId="urn:microsoft.com/office/officeart/2005/8/layout/vList5"/>
    <dgm:cxn modelId="{E104353F-E444-4C2A-A2C1-F4899609160B}" type="presOf" srcId="{13ABA712-458F-4B94-9B29-7142E31F419D}" destId="{52F1D381-6B47-4063-937C-8E2B5F20CC4F}" srcOrd="0" destOrd="1" presId="urn:microsoft.com/office/officeart/2005/8/layout/vList5"/>
    <dgm:cxn modelId="{5816A3B6-F7D7-4B2D-8BD8-3C2DC524B761}" type="presOf" srcId="{6DD2B63B-E5B9-40E1-9F2D-E86CF6C31DB0}" destId="{BBA67FBE-185B-4672-9BEA-F79CB5A820DB}" srcOrd="0" destOrd="0" presId="urn:microsoft.com/office/officeart/2005/8/layout/vList5"/>
    <dgm:cxn modelId="{659ED207-A8A2-4267-BE3F-1312E3373690}" srcId="{6DD2B63B-E5B9-40E1-9F2D-E86CF6C31DB0}" destId="{798A5DBF-7BDA-4F21-869E-0F26F238295D}" srcOrd="1" destOrd="0" parTransId="{4BE4A77C-5763-4F23-93CB-BC14E8F94542}" sibTransId="{750574AF-3F4A-465B-BD15-28C12663D555}"/>
    <dgm:cxn modelId="{E2102093-7D67-4916-8E81-C6497528B917}" type="presParOf" srcId="{DA805C62-DB48-46B5-9D03-98D28F4A832A}" destId="{237060D4-A5FA-4414-97D6-A79BF979EC87}" srcOrd="0" destOrd="0" presId="urn:microsoft.com/office/officeart/2005/8/layout/vList5"/>
    <dgm:cxn modelId="{D53C5827-DAC2-4363-B289-C8A003FFB6EF}" type="presParOf" srcId="{237060D4-A5FA-4414-97D6-A79BF979EC87}" destId="{BBA67FBE-185B-4672-9BEA-F79CB5A820DB}" srcOrd="0" destOrd="0" presId="urn:microsoft.com/office/officeart/2005/8/layout/vList5"/>
    <dgm:cxn modelId="{1AA78B79-EFDD-451B-87F0-B14BBA4866F9}" type="presParOf" srcId="{237060D4-A5FA-4414-97D6-A79BF979EC87}" destId="{52F1D381-6B47-4063-937C-8E2B5F20CC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AD23C-AC07-4BB8-9A4B-2EFA35CE83B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E99FEF-BEB0-44E8-BA16-BE0F5DEFA062}">
      <dgm:prSet/>
      <dgm:spPr/>
      <dgm:t>
        <a:bodyPr/>
        <a:lstStyle/>
        <a:p>
          <a:pPr rtl="0"/>
          <a:r>
            <a:rPr lang="en-US" dirty="0" smtClean="0"/>
            <a:t>Laboratory and diagnostic tests are tools to gain additional information  about the patients and they are not therapeutic .</a:t>
          </a:r>
          <a:endParaRPr lang="en-US" dirty="0"/>
        </a:p>
      </dgm:t>
    </dgm:pt>
    <dgm:pt modelId="{4B8F11BF-3CC1-4F4E-8B03-22A64A04E8FE}" type="parTrans" cxnId="{4BB62289-3453-4A40-908D-4677D44333A8}">
      <dgm:prSet/>
      <dgm:spPr/>
      <dgm:t>
        <a:bodyPr/>
        <a:lstStyle/>
        <a:p>
          <a:endParaRPr lang="en-US"/>
        </a:p>
      </dgm:t>
    </dgm:pt>
    <dgm:pt modelId="{9364BE41-EB98-4F46-8F79-2352B40D9EFD}" type="sibTrans" cxnId="{4BB62289-3453-4A40-908D-4677D44333A8}">
      <dgm:prSet/>
      <dgm:spPr/>
      <dgm:t>
        <a:bodyPr/>
        <a:lstStyle/>
        <a:p>
          <a:endParaRPr lang="en-US"/>
        </a:p>
      </dgm:t>
    </dgm:pt>
    <dgm:pt modelId="{D5C0FB2C-BC0B-42EF-B322-80D18F750067}">
      <dgm:prSet/>
      <dgm:spPr/>
      <dgm:t>
        <a:bodyPr/>
        <a:lstStyle/>
        <a:p>
          <a:pPr rtl="0"/>
          <a:r>
            <a:rPr lang="en-US" dirty="0" smtClean="0"/>
            <a:t>Lab. Test + patient history + physical examination = confirm a  diagnosis &amp; provide valuable information about a patients status.</a:t>
          </a:r>
          <a:endParaRPr lang="en-US" dirty="0"/>
        </a:p>
      </dgm:t>
    </dgm:pt>
    <dgm:pt modelId="{8A124932-3B9B-46AA-AEA5-08FF9F718CA0}" type="parTrans" cxnId="{E7061ADE-83E6-4CF5-8E70-88D3DB1DD5BD}">
      <dgm:prSet/>
      <dgm:spPr/>
      <dgm:t>
        <a:bodyPr/>
        <a:lstStyle/>
        <a:p>
          <a:endParaRPr lang="en-US"/>
        </a:p>
      </dgm:t>
    </dgm:pt>
    <dgm:pt modelId="{3413B285-913D-4DBA-BE5B-E3DA213790B0}" type="sibTrans" cxnId="{E7061ADE-83E6-4CF5-8E70-88D3DB1DD5BD}">
      <dgm:prSet/>
      <dgm:spPr/>
      <dgm:t>
        <a:bodyPr/>
        <a:lstStyle/>
        <a:p>
          <a:endParaRPr lang="en-US"/>
        </a:p>
      </dgm:t>
    </dgm:pt>
    <dgm:pt modelId="{53EC211A-29CE-43A3-A573-0A663B6A3152}" type="pres">
      <dgm:prSet presAssocID="{D57AD23C-AC07-4BB8-9A4B-2EFA35CE83BE}" presName="hierChild1" presStyleCnt="0">
        <dgm:presLayoutVars>
          <dgm:chPref val="1"/>
          <dgm:dir/>
          <dgm:animOne val="branch"/>
          <dgm:animLvl val="lvl"/>
          <dgm:resizeHandles/>
        </dgm:presLayoutVars>
      </dgm:prSet>
      <dgm:spPr/>
      <dgm:t>
        <a:bodyPr/>
        <a:lstStyle/>
        <a:p>
          <a:endParaRPr lang="en-US"/>
        </a:p>
      </dgm:t>
    </dgm:pt>
    <dgm:pt modelId="{4FEC6588-EED0-4314-BB23-91FCC2081EED}" type="pres">
      <dgm:prSet presAssocID="{32E99FEF-BEB0-44E8-BA16-BE0F5DEFA062}" presName="hierRoot1" presStyleCnt="0"/>
      <dgm:spPr/>
    </dgm:pt>
    <dgm:pt modelId="{947BE5AF-79DC-4785-9443-0AB27E637BBD}" type="pres">
      <dgm:prSet presAssocID="{32E99FEF-BEB0-44E8-BA16-BE0F5DEFA062}" presName="composite" presStyleCnt="0"/>
      <dgm:spPr/>
    </dgm:pt>
    <dgm:pt modelId="{1B5E1528-4D35-4482-9D6B-AD69C06386F8}" type="pres">
      <dgm:prSet presAssocID="{32E99FEF-BEB0-44E8-BA16-BE0F5DEFA062}" presName="background" presStyleLbl="node0" presStyleIdx="0" presStyleCnt="2"/>
      <dgm:spPr/>
    </dgm:pt>
    <dgm:pt modelId="{24C28BAE-0343-43F3-879F-9ABF4D2C3785}" type="pres">
      <dgm:prSet presAssocID="{32E99FEF-BEB0-44E8-BA16-BE0F5DEFA062}" presName="text" presStyleLbl="fgAcc0" presStyleIdx="0" presStyleCnt="2">
        <dgm:presLayoutVars>
          <dgm:chPref val="3"/>
        </dgm:presLayoutVars>
      </dgm:prSet>
      <dgm:spPr/>
      <dgm:t>
        <a:bodyPr/>
        <a:lstStyle/>
        <a:p>
          <a:endParaRPr lang="en-US"/>
        </a:p>
      </dgm:t>
    </dgm:pt>
    <dgm:pt modelId="{16EA84D9-B451-4AC6-A38A-254CDDBDD455}" type="pres">
      <dgm:prSet presAssocID="{32E99FEF-BEB0-44E8-BA16-BE0F5DEFA062}" presName="hierChild2" presStyleCnt="0"/>
      <dgm:spPr/>
    </dgm:pt>
    <dgm:pt modelId="{B6CC4B2E-7585-4161-959F-164168A1E5A3}" type="pres">
      <dgm:prSet presAssocID="{D5C0FB2C-BC0B-42EF-B322-80D18F750067}" presName="hierRoot1" presStyleCnt="0"/>
      <dgm:spPr/>
    </dgm:pt>
    <dgm:pt modelId="{1E883698-2A95-482D-9317-699517D2F658}" type="pres">
      <dgm:prSet presAssocID="{D5C0FB2C-BC0B-42EF-B322-80D18F750067}" presName="composite" presStyleCnt="0"/>
      <dgm:spPr/>
    </dgm:pt>
    <dgm:pt modelId="{427E3A9B-97E6-4FFE-8667-C1BE3875ECDF}" type="pres">
      <dgm:prSet presAssocID="{D5C0FB2C-BC0B-42EF-B322-80D18F750067}" presName="background" presStyleLbl="node0" presStyleIdx="1" presStyleCnt="2"/>
      <dgm:spPr/>
    </dgm:pt>
    <dgm:pt modelId="{D3068168-2654-4E0C-8C27-C3B9DE1E44B2}" type="pres">
      <dgm:prSet presAssocID="{D5C0FB2C-BC0B-42EF-B322-80D18F750067}" presName="text" presStyleLbl="fgAcc0" presStyleIdx="1" presStyleCnt="2">
        <dgm:presLayoutVars>
          <dgm:chPref val="3"/>
        </dgm:presLayoutVars>
      </dgm:prSet>
      <dgm:spPr/>
      <dgm:t>
        <a:bodyPr/>
        <a:lstStyle/>
        <a:p>
          <a:endParaRPr lang="en-US"/>
        </a:p>
      </dgm:t>
    </dgm:pt>
    <dgm:pt modelId="{D3159195-F638-474D-990C-13C11BE1D288}" type="pres">
      <dgm:prSet presAssocID="{D5C0FB2C-BC0B-42EF-B322-80D18F750067}" presName="hierChild2" presStyleCnt="0"/>
      <dgm:spPr/>
    </dgm:pt>
  </dgm:ptLst>
  <dgm:cxnLst>
    <dgm:cxn modelId="{A24AF39E-6453-4DFB-A3E8-6BE8F3D18410}" type="presOf" srcId="{D57AD23C-AC07-4BB8-9A4B-2EFA35CE83BE}" destId="{53EC211A-29CE-43A3-A573-0A663B6A3152}" srcOrd="0" destOrd="0" presId="urn:microsoft.com/office/officeart/2005/8/layout/hierarchy1"/>
    <dgm:cxn modelId="{8FF4599F-ED7B-47AC-BDBA-75D5F913C720}" type="presOf" srcId="{32E99FEF-BEB0-44E8-BA16-BE0F5DEFA062}" destId="{24C28BAE-0343-43F3-879F-9ABF4D2C3785}" srcOrd="0" destOrd="0" presId="urn:microsoft.com/office/officeart/2005/8/layout/hierarchy1"/>
    <dgm:cxn modelId="{829CCB3A-B4B6-40F8-8528-17E529245667}" type="presOf" srcId="{D5C0FB2C-BC0B-42EF-B322-80D18F750067}" destId="{D3068168-2654-4E0C-8C27-C3B9DE1E44B2}" srcOrd="0" destOrd="0" presId="urn:microsoft.com/office/officeart/2005/8/layout/hierarchy1"/>
    <dgm:cxn modelId="{4BB62289-3453-4A40-908D-4677D44333A8}" srcId="{D57AD23C-AC07-4BB8-9A4B-2EFA35CE83BE}" destId="{32E99FEF-BEB0-44E8-BA16-BE0F5DEFA062}" srcOrd="0" destOrd="0" parTransId="{4B8F11BF-3CC1-4F4E-8B03-22A64A04E8FE}" sibTransId="{9364BE41-EB98-4F46-8F79-2352B40D9EFD}"/>
    <dgm:cxn modelId="{E7061ADE-83E6-4CF5-8E70-88D3DB1DD5BD}" srcId="{D57AD23C-AC07-4BB8-9A4B-2EFA35CE83BE}" destId="{D5C0FB2C-BC0B-42EF-B322-80D18F750067}" srcOrd="1" destOrd="0" parTransId="{8A124932-3B9B-46AA-AEA5-08FF9F718CA0}" sibTransId="{3413B285-913D-4DBA-BE5B-E3DA213790B0}"/>
    <dgm:cxn modelId="{ED9BDF6D-323D-43BC-BC7C-295BA947EDF1}" type="presParOf" srcId="{53EC211A-29CE-43A3-A573-0A663B6A3152}" destId="{4FEC6588-EED0-4314-BB23-91FCC2081EED}" srcOrd="0" destOrd="0" presId="urn:microsoft.com/office/officeart/2005/8/layout/hierarchy1"/>
    <dgm:cxn modelId="{6164DDA1-114B-421C-B30D-CD96D41C4B8B}" type="presParOf" srcId="{4FEC6588-EED0-4314-BB23-91FCC2081EED}" destId="{947BE5AF-79DC-4785-9443-0AB27E637BBD}" srcOrd="0" destOrd="0" presId="urn:microsoft.com/office/officeart/2005/8/layout/hierarchy1"/>
    <dgm:cxn modelId="{6B058891-D62F-4700-93FC-0B9CDEA64E8A}" type="presParOf" srcId="{947BE5AF-79DC-4785-9443-0AB27E637BBD}" destId="{1B5E1528-4D35-4482-9D6B-AD69C06386F8}" srcOrd="0" destOrd="0" presId="urn:microsoft.com/office/officeart/2005/8/layout/hierarchy1"/>
    <dgm:cxn modelId="{05231981-4F45-4C57-AB17-90DEADCA0828}" type="presParOf" srcId="{947BE5AF-79DC-4785-9443-0AB27E637BBD}" destId="{24C28BAE-0343-43F3-879F-9ABF4D2C3785}" srcOrd="1" destOrd="0" presId="urn:microsoft.com/office/officeart/2005/8/layout/hierarchy1"/>
    <dgm:cxn modelId="{91D3600A-6AB4-4B7D-B821-B3B5BE85272B}" type="presParOf" srcId="{4FEC6588-EED0-4314-BB23-91FCC2081EED}" destId="{16EA84D9-B451-4AC6-A38A-254CDDBDD455}" srcOrd="1" destOrd="0" presId="urn:microsoft.com/office/officeart/2005/8/layout/hierarchy1"/>
    <dgm:cxn modelId="{259B055B-7093-4E71-84CA-930D3EDA91EE}" type="presParOf" srcId="{53EC211A-29CE-43A3-A573-0A663B6A3152}" destId="{B6CC4B2E-7585-4161-959F-164168A1E5A3}" srcOrd="1" destOrd="0" presId="urn:microsoft.com/office/officeart/2005/8/layout/hierarchy1"/>
    <dgm:cxn modelId="{627F0110-212E-49DC-99CD-2CFED454E6F6}" type="presParOf" srcId="{B6CC4B2E-7585-4161-959F-164168A1E5A3}" destId="{1E883698-2A95-482D-9317-699517D2F658}" srcOrd="0" destOrd="0" presId="urn:microsoft.com/office/officeart/2005/8/layout/hierarchy1"/>
    <dgm:cxn modelId="{3228E577-5CAA-42BF-80A2-A03B1DE5495B}" type="presParOf" srcId="{1E883698-2A95-482D-9317-699517D2F658}" destId="{427E3A9B-97E6-4FFE-8667-C1BE3875ECDF}" srcOrd="0" destOrd="0" presId="urn:microsoft.com/office/officeart/2005/8/layout/hierarchy1"/>
    <dgm:cxn modelId="{A829DDAC-8163-479F-A9A5-53CA61252D9A}" type="presParOf" srcId="{1E883698-2A95-482D-9317-699517D2F658}" destId="{D3068168-2654-4E0C-8C27-C3B9DE1E44B2}" srcOrd="1" destOrd="0" presId="urn:microsoft.com/office/officeart/2005/8/layout/hierarchy1"/>
    <dgm:cxn modelId="{1AE2F6FE-5D6F-468F-99DE-F0D352770322}" type="presParOf" srcId="{B6CC4B2E-7585-4161-959F-164168A1E5A3}" destId="{D3159195-F638-474D-990C-13C11BE1D288}"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1F8E5-AD81-486E-B478-8014B97E0264}"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8004AF01-04B2-4A92-AA6B-8150E72874B0}">
      <dgm:prSet custT="1"/>
      <dgm:spPr/>
      <dgm:t>
        <a:bodyPr/>
        <a:lstStyle/>
        <a:p>
          <a:pPr rtl="0"/>
          <a:r>
            <a:rPr lang="en-US" sz="2400" b="1" dirty="0" smtClean="0">
              <a:effectLst>
                <a:outerShdw blurRad="38100" dist="38100" dir="2700000" algn="tl">
                  <a:srgbClr val="000000">
                    <a:alpha val="43137"/>
                  </a:srgbClr>
                </a:outerShdw>
              </a:effectLst>
            </a:rPr>
            <a:t>Core biochemical tests:</a:t>
          </a:r>
          <a:endParaRPr lang="en-US" sz="2400" b="1" dirty="0">
            <a:effectLst>
              <a:outerShdw blurRad="38100" dist="38100" dir="2700000" algn="tl">
                <a:srgbClr val="000000">
                  <a:alpha val="43137"/>
                </a:srgbClr>
              </a:outerShdw>
            </a:effectLst>
          </a:endParaRPr>
        </a:p>
      </dgm:t>
    </dgm:pt>
    <dgm:pt modelId="{B8552BBC-E2B2-406B-B6E7-2EE95E6DE89B}" type="parTrans" cxnId="{08ED02E5-3C19-4A34-B5A9-35C1F4D059C1}">
      <dgm:prSet/>
      <dgm:spPr/>
      <dgm:t>
        <a:bodyPr/>
        <a:lstStyle/>
        <a:p>
          <a:endParaRPr lang="en-US"/>
        </a:p>
      </dgm:t>
    </dgm:pt>
    <dgm:pt modelId="{2AAA82CC-CDDE-4DD5-8E93-56C2C130AEA5}" type="sibTrans" cxnId="{08ED02E5-3C19-4A34-B5A9-35C1F4D059C1}">
      <dgm:prSet/>
      <dgm:spPr/>
      <dgm:t>
        <a:bodyPr/>
        <a:lstStyle/>
        <a:p>
          <a:endParaRPr lang="en-US"/>
        </a:p>
      </dgm:t>
    </dgm:pt>
    <dgm:pt modelId="{70A067E4-0F01-4F34-8781-9056895629F3}">
      <dgm:prSet/>
      <dgm:spPr/>
      <dgm:t>
        <a:bodyPr/>
        <a:lstStyle/>
        <a:p>
          <a:pPr rtl="0"/>
          <a:r>
            <a:rPr lang="en-US" smtClean="0"/>
            <a:t>Glucose</a:t>
          </a:r>
          <a:endParaRPr lang="en-US"/>
        </a:p>
      </dgm:t>
    </dgm:pt>
    <dgm:pt modelId="{EA32CFE0-4D3C-4D02-B03B-1B0B6A388BDD}" type="parTrans" cxnId="{4E5D0BBA-9A86-4646-8E6E-13D1373C7FED}">
      <dgm:prSet/>
      <dgm:spPr/>
      <dgm:t>
        <a:bodyPr/>
        <a:lstStyle/>
        <a:p>
          <a:endParaRPr lang="en-US"/>
        </a:p>
      </dgm:t>
    </dgm:pt>
    <dgm:pt modelId="{45346A4B-366E-4065-AD0D-BC7C2C6B3501}" type="sibTrans" cxnId="{4E5D0BBA-9A86-4646-8E6E-13D1373C7FED}">
      <dgm:prSet/>
      <dgm:spPr/>
      <dgm:t>
        <a:bodyPr/>
        <a:lstStyle/>
        <a:p>
          <a:endParaRPr lang="en-US"/>
        </a:p>
      </dgm:t>
    </dgm:pt>
    <dgm:pt modelId="{1B485C11-8C5E-4750-A0F0-4B4D3DC815CF}">
      <dgm:prSet/>
      <dgm:spPr/>
      <dgm:t>
        <a:bodyPr/>
        <a:lstStyle/>
        <a:p>
          <a:pPr rtl="0"/>
          <a:r>
            <a:rPr lang="en-US" smtClean="0"/>
            <a:t>Sodium, potassium and bicarbonate  Urea and creatinine</a:t>
          </a:r>
          <a:endParaRPr lang="en-US"/>
        </a:p>
      </dgm:t>
    </dgm:pt>
    <dgm:pt modelId="{760DA918-07A2-4670-9694-B7386EBADC56}" type="parTrans" cxnId="{AEAF70B0-C01C-46F9-85E1-9876ED3B57E2}">
      <dgm:prSet/>
      <dgm:spPr/>
      <dgm:t>
        <a:bodyPr/>
        <a:lstStyle/>
        <a:p>
          <a:endParaRPr lang="en-US"/>
        </a:p>
      </dgm:t>
    </dgm:pt>
    <dgm:pt modelId="{89F84147-E0EE-405C-8E94-68EDB017887F}" type="sibTrans" cxnId="{AEAF70B0-C01C-46F9-85E1-9876ED3B57E2}">
      <dgm:prSet/>
      <dgm:spPr/>
      <dgm:t>
        <a:bodyPr/>
        <a:lstStyle/>
        <a:p>
          <a:endParaRPr lang="en-US"/>
        </a:p>
      </dgm:t>
    </dgm:pt>
    <dgm:pt modelId="{5676C2E8-A6E1-42BC-9DE3-35D0E2F09227}">
      <dgm:prSet/>
      <dgm:spPr/>
      <dgm:t>
        <a:bodyPr/>
        <a:lstStyle/>
        <a:p>
          <a:pPr rtl="0"/>
          <a:r>
            <a:rPr lang="en-US" smtClean="0"/>
            <a:t>Calcium and phosphate</a:t>
          </a:r>
          <a:endParaRPr lang="en-US"/>
        </a:p>
      </dgm:t>
    </dgm:pt>
    <dgm:pt modelId="{07701901-CD20-4603-85C5-D3D3FB54238A}" type="parTrans" cxnId="{10CD0CEB-DF9A-45E5-9875-30A087B7726B}">
      <dgm:prSet/>
      <dgm:spPr/>
      <dgm:t>
        <a:bodyPr/>
        <a:lstStyle/>
        <a:p>
          <a:endParaRPr lang="en-US"/>
        </a:p>
      </dgm:t>
    </dgm:pt>
    <dgm:pt modelId="{E4BBC129-5DED-45E8-8EAC-34A99720CF3E}" type="sibTrans" cxnId="{10CD0CEB-DF9A-45E5-9875-30A087B7726B}">
      <dgm:prSet/>
      <dgm:spPr/>
      <dgm:t>
        <a:bodyPr/>
        <a:lstStyle/>
        <a:p>
          <a:endParaRPr lang="en-US"/>
        </a:p>
      </dgm:t>
    </dgm:pt>
    <dgm:pt modelId="{814D7904-3753-4951-9F58-598B049448AF}">
      <dgm:prSet/>
      <dgm:spPr/>
      <dgm:t>
        <a:bodyPr/>
        <a:lstStyle/>
        <a:p>
          <a:pPr rtl="0"/>
          <a:r>
            <a:rPr lang="en-US" smtClean="0"/>
            <a:t>Total protein and albumin </a:t>
          </a:r>
          <a:endParaRPr lang="en-US"/>
        </a:p>
      </dgm:t>
    </dgm:pt>
    <dgm:pt modelId="{8C5EFE05-FFAB-4293-95B9-02E31D34423D}" type="parTrans" cxnId="{270FF49E-0411-4AE4-82C2-2F2208F7245A}">
      <dgm:prSet/>
      <dgm:spPr/>
      <dgm:t>
        <a:bodyPr/>
        <a:lstStyle/>
        <a:p>
          <a:endParaRPr lang="en-US"/>
        </a:p>
      </dgm:t>
    </dgm:pt>
    <dgm:pt modelId="{6FF2264E-88B6-404E-913D-3B08A4EC32EE}" type="sibTrans" cxnId="{270FF49E-0411-4AE4-82C2-2F2208F7245A}">
      <dgm:prSet/>
      <dgm:spPr/>
      <dgm:t>
        <a:bodyPr/>
        <a:lstStyle/>
        <a:p>
          <a:endParaRPr lang="en-US"/>
        </a:p>
      </dgm:t>
    </dgm:pt>
    <dgm:pt modelId="{0CF41C6B-C43E-4426-9D11-5C59BDBC74A7}">
      <dgm:prSet/>
      <dgm:spPr/>
      <dgm:t>
        <a:bodyPr/>
        <a:lstStyle/>
        <a:p>
          <a:pPr rtl="0"/>
          <a:r>
            <a:rPr lang="en-US" smtClean="0"/>
            <a:t>Bilirubin and alkaline phosphatase</a:t>
          </a:r>
          <a:endParaRPr lang="en-US"/>
        </a:p>
      </dgm:t>
    </dgm:pt>
    <dgm:pt modelId="{FC4F98EB-3098-47EA-B51E-F49238EDEBA2}" type="parTrans" cxnId="{B09A7265-366C-4D8F-B008-FD9E5704BCFF}">
      <dgm:prSet/>
      <dgm:spPr/>
      <dgm:t>
        <a:bodyPr/>
        <a:lstStyle/>
        <a:p>
          <a:endParaRPr lang="en-US"/>
        </a:p>
      </dgm:t>
    </dgm:pt>
    <dgm:pt modelId="{B22E56AA-DBF8-4FAD-A6A4-5A73C2454B6A}" type="sibTrans" cxnId="{B09A7265-366C-4D8F-B008-FD9E5704BCFF}">
      <dgm:prSet/>
      <dgm:spPr/>
      <dgm:t>
        <a:bodyPr/>
        <a:lstStyle/>
        <a:p>
          <a:endParaRPr lang="en-US"/>
        </a:p>
      </dgm:t>
    </dgm:pt>
    <dgm:pt modelId="{12FA9B53-5047-44C2-A211-F35051471B69}">
      <dgm:prSet/>
      <dgm:spPr/>
      <dgm:t>
        <a:bodyPr/>
        <a:lstStyle/>
        <a:p>
          <a:pPr rtl="0"/>
          <a:r>
            <a:rPr lang="en-US" smtClean="0"/>
            <a:t>Alanine aminotransferase (ALT) and aspartate aminotransferase (AST)</a:t>
          </a:r>
          <a:endParaRPr lang="en-US"/>
        </a:p>
      </dgm:t>
    </dgm:pt>
    <dgm:pt modelId="{73F3165D-DAA3-4279-A3FE-4BEF877347C1}" type="parTrans" cxnId="{DCB3723E-83EB-4B6E-BED3-EF5D7C60E8E5}">
      <dgm:prSet/>
      <dgm:spPr/>
      <dgm:t>
        <a:bodyPr/>
        <a:lstStyle/>
        <a:p>
          <a:endParaRPr lang="en-US"/>
        </a:p>
      </dgm:t>
    </dgm:pt>
    <dgm:pt modelId="{1AF728F5-BF81-4D7C-9916-EE59C0EC00C2}" type="sibTrans" cxnId="{DCB3723E-83EB-4B6E-BED3-EF5D7C60E8E5}">
      <dgm:prSet/>
      <dgm:spPr/>
      <dgm:t>
        <a:bodyPr/>
        <a:lstStyle/>
        <a:p>
          <a:endParaRPr lang="en-US"/>
        </a:p>
      </dgm:t>
    </dgm:pt>
    <dgm:pt modelId="{D00B03A9-BFBD-4FF1-99FD-EFA86B6002FB}">
      <dgm:prSet/>
      <dgm:spPr/>
      <dgm:t>
        <a:bodyPr/>
        <a:lstStyle/>
        <a:p>
          <a:endParaRPr lang="en-US"/>
        </a:p>
      </dgm:t>
    </dgm:pt>
    <dgm:pt modelId="{E6783739-58E0-48F6-ACA8-8D89D8D0263B}" type="parTrans" cxnId="{AFEDA917-0765-4C47-BD91-1ECE60C3D248}">
      <dgm:prSet/>
      <dgm:spPr/>
      <dgm:t>
        <a:bodyPr/>
        <a:lstStyle/>
        <a:p>
          <a:endParaRPr lang="en-US"/>
        </a:p>
      </dgm:t>
    </dgm:pt>
    <dgm:pt modelId="{1C6BCCD5-22C3-4110-B1E3-25650CF9E5F6}" type="sibTrans" cxnId="{AFEDA917-0765-4C47-BD91-1ECE60C3D248}">
      <dgm:prSet/>
      <dgm:spPr/>
      <dgm:t>
        <a:bodyPr/>
        <a:lstStyle/>
        <a:p>
          <a:endParaRPr lang="en-US"/>
        </a:p>
      </dgm:t>
    </dgm:pt>
    <dgm:pt modelId="{F86903FC-2EA3-496A-8F13-BA88537CAE47}">
      <dgm:prSet/>
      <dgm:spPr/>
      <dgm:t>
        <a:bodyPr/>
        <a:lstStyle/>
        <a:p>
          <a:endParaRPr lang="en-US"/>
        </a:p>
      </dgm:t>
    </dgm:pt>
    <dgm:pt modelId="{42DBE19D-2475-49DD-A554-52AA4C9EE953}" type="parTrans" cxnId="{74AF6C8B-9411-4689-8784-ED14F0E25AFB}">
      <dgm:prSet/>
      <dgm:spPr/>
      <dgm:t>
        <a:bodyPr/>
        <a:lstStyle/>
        <a:p>
          <a:endParaRPr lang="en-US"/>
        </a:p>
      </dgm:t>
    </dgm:pt>
    <dgm:pt modelId="{5BD93019-D010-4DFD-B015-8F811B1577F5}" type="sibTrans" cxnId="{74AF6C8B-9411-4689-8784-ED14F0E25AFB}">
      <dgm:prSet/>
      <dgm:spPr/>
      <dgm:t>
        <a:bodyPr/>
        <a:lstStyle/>
        <a:p>
          <a:endParaRPr lang="en-US"/>
        </a:p>
      </dgm:t>
    </dgm:pt>
    <dgm:pt modelId="{D51167BF-B95F-4329-821D-87DAFFC36965}" type="pres">
      <dgm:prSet presAssocID="{1DB1F8E5-AD81-486E-B478-8014B97E0264}" presName="Name0" presStyleCnt="0">
        <dgm:presLayoutVars>
          <dgm:chMax val="7"/>
          <dgm:chPref val="7"/>
          <dgm:dir/>
        </dgm:presLayoutVars>
      </dgm:prSet>
      <dgm:spPr/>
      <dgm:t>
        <a:bodyPr/>
        <a:lstStyle/>
        <a:p>
          <a:endParaRPr lang="en-US"/>
        </a:p>
      </dgm:t>
    </dgm:pt>
    <dgm:pt modelId="{9C699FD7-64AB-463D-8C88-88F6E1138CD9}" type="pres">
      <dgm:prSet presAssocID="{1DB1F8E5-AD81-486E-B478-8014B97E0264}" presName="Name1" presStyleCnt="0"/>
      <dgm:spPr/>
    </dgm:pt>
    <dgm:pt modelId="{3992DC47-3832-4C2E-A35B-FCEAE5BF0D10}" type="pres">
      <dgm:prSet presAssocID="{1DB1F8E5-AD81-486E-B478-8014B97E0264}" presName="cycle" presStyleCnt="0"/>
      <dgm:spPr/>
    </dgm:pt>
    <dgm:pt modelId="{6FC2E869-08CE-425D-BA3E-71D0BE106777}" type="pres">
      <dgm:prSet presAssocID="{1DB1F8E5-AD81-486E-B478-8014B97E0264}" presName="srcNode" presStyleLbl="node1" presStyleIdx="0" presStyleCnt="7"/>
      <dgm:spPr/>
    </dgm:pt>
    <dgm:pt modelId="{DCE2DBFB-89F7-486D-8B77-9D50216D8B93}" type="pres">
      <dgm:prSet presAssocID="{1DB1F8E5-AD81-486E-B478-8014B97E0264}" presName="conn" presStyleLbl="parChTrans1D2" presStyleIdx="0" presStyleCnt="1"/>
      <dgm:spPr/>
      <dgm:t>
        <a:bodyPr/>
        <a:lstStyle/>
        <a:p>
          <a:endParaRPr lang="en-US"/>
        </a:p>
      </dgm:t>
    </dgm:pt>
    <dgm:pt modelId="{80F07D26-C8AF-438F-9174-8E394A42AA5E}" type="pres">
      <dgm:prSet presAssocID="{1DB1F8E5-AD81-486E-B478-8014B97E0264}" presName="extraNode" presStyleLbl="node1" presStyleIdx="0" presStyleCnt="7"/>
      <dgm:spPr/>
    </dgm:pt>
    <dgm:pt modelId="{B3DAEFD2-B356-4272-AFA5-C603D3A820C8}" type="pres">
      <dgm:prSet presAssocID="{1DB1F8E5-AD81-486E-B478-8014B97E0264}" presName="dstNode" presStyleLbl="node1" presStyleIdx="0" presStyleCnt="7"/>
      <dgm:spPr/>
    </dgm:pt>
    <dgm:pt modelId="{7AADDF21-8CC4-4563-904C-A016DBBBBA65}" type="pres">
      <dgm:prSet presAssocID="{8004AF01-04B2-4A92-AA6B-8150E72874B0}" presName="text_1" presStyleLbl="node1" presStyleIdx="0" presStyleCnt="7" custScaleX="51139" custLinFactNeighborX="-21960" custLinFactNeighborY="-1114">
        <dgm:presLayoutVars>
          <dgm:bulletEnabled val="1"/>
        </dgm:presLayoutVars>
      </dgm:prSet>
      <dgm:spPr/>
      <dgm:t>
        <a:bodyPr/>
        <a:lstStyle/>
        <a:p>
          <a:endParaRPr lang="en-US"/>
        </a:p>
      </dgm:t>
    </dgm:pt>
    <dgm:pt modelId="{176BB3F4-BC67-49AE-99A8-461A7A2B797A}" type="pres">
      <dgm:prSet presAssocID="{8004AF01-04B2-4A92-AA6B-8150E72874B0}" presName="accent_1" presStyleCnt="0"/>
      <dgm:spPr/>
    </dgm:pt>
    <dgm:pt modelId="{98312375-D1EE-4D8F-9E52-F4F72612A979}" type="pres">
      <dgm:prSet presAssocID="{8004AF01-04B2-4A92-AA6B-8150E72874B0}" presName="accentRepeatNode" presStyleLbl="solidFgAcc1" presStyleIdx="0" presStyleCnt="7"/>
      <dgm:spPr/>
    </dgm:pt>
    <dgm:pt modelId="{A99E32DD-10B6-4668-AD26-2925E1E80136}" type="pres">
      <dgm:prSet presAssocID="{70A067E4-0F01-4F34-8781-9056895629F3}" presName="text_2" presStyleLbl="node1" presStyleIdx="1" presStyleCnt="7" custScaleX="49289" custLinFactNeighborX="-23982" custLinFactNeighborY="-2294">
        <dgm:presLayoutVars>
          <dgm:bulletEnabled val="1"/>
        </dgm:presLayoutVars>
      </dgm:prSet>
      <dgm:spPr/>
      <dgm:t>
        <a:bodyPr/>
        <a:lstStyle/>
        <a:p>
          <a:endParaRPr lang="en-US"/>
        </a:p>
      </dgm:t>
    </dgm:pt>
    <dgm:pt modelId="{D7129A11-1F62-47E9-B3E0-61D9EEFD748D}" type="pres">
      <dgm:prSet presAssocID="{70A067E4-0F01-4F34-8781-9056895629F3}" presName="accent_2" presStyleCnt="0"/>
      <dgm:spPr/>
    </dgm:pt>
    <dgm:pt modelId="{4DDB3C3E-76FA-4586-82B6-F1BE2BF2E542}" type="pres">
      <dgm:prSet presAssocID="{70A067E4-0F01-4F34-8781-9056895629F3}" presName="accentRepeatNode" presStyleLbl="solidFgAcc1" presStyleIdx="1" presStyleCnt="7"/>
      <dgm:spPr/>
    </dgm:pt>
    <dgm:pt modelId="{978A2642-B951-4794-9648-B008647FDEEA}" type="pres">
      <dgm:prSet presAssocID="{1B485C11-8C5E-4750-A0F0-4B4D3DC815CF}" presName="text_3" presStyleLbl="node1" presStyleIdx="2" presStyleCnt="7" custLinFactY="200000" custLinFactNeighborX="-991" custLinFactNeighborY="253540">
        <dgm:presLayoutVars>
          <dgm:bulletEnabled val="1"/>
        </dgm:presLayoutVars>
      </dgm:prSet>
      <dgm:spPr/>
      <dgm:t>
        <a:bodyPr/>
        <a:lstStyle/>
        <a:p>
          <a:endParaRPr lang="en-US"/>
        </a:p>
      </dgm:t>
    </dgm:pt>
    <dgm:pt modelId="{B0183317-267E-4E5D-8581-5FE232B4E486}" type="pres">
      <dgm:prSet presAssocID="{1B485C11-8C5E-4750-A0F0-4B4D3DC815CF}" presName="accent_3" presStyleCnt="0"/>
      <dgm:spPr/>
    </dgm:pt>
    <dgm:pt modelId="{69B86089-E56F-44D1-9443-B897204C86D4}" type="pres">
      <dgm:prSet presAssocID="{1B485C11-8C5E-4750-A0F0-4B4D3DC815CF}" presName="accentRepeatNode" presStyleLbl="solidFgAcc1" presStyleIdx="2" presStyleCnt="7"/>
      <dgm:spPr/>
    </dgm:pt>
    <dgm:pt modelId="{3E5C2235-F1AD-4643-A64A-BA2E0EDAE5DF}" type="pres">
      <dgm:prSet presAssocID="{5676C2E8-A6E1-42BC-9DE3-35D0E2F09227}" presName="text_4" presStyleLbl="node1" presStyleIdx="3" presStyleCnt="7" custScaleX="49192" custLinFactNeighborX="-25948" custLinFactNeighborY="6728">
        <dgm:presLayoutVars>
          <dgm:bulletEnabled val="1"/>
        </dgm:presLayoutVars>
      </dgm:prSet>
      <dgm:spPr/>
      <dgm:t>
        <a:bodyPr/>
        <a:lstStyle/>
        <a:p>
          <a:endParaRPr lang="en-US"/>
        </a:p>
      </dgm:t>
    </dgm:pt>
    <dgm:pt modelId="{BCD137FE-977F-4AFF-93C1-A80EE0A818C3}" type="pres">
      <dgm:prSet presAssocID="{5676C2E8-A6E1-42BC-9DE3-35D0E2F09227}" presName="accent_4" presStyleCnt="0"/>
      <dgm:spPr/>
    </dgm:pt>
    <dgm:pt modelId="{A95AFE07-3CA1-461D-B814-217592E6E813}" type="pres">
      <dgm:prSet presAssocID="{5676C2E8-A6E1-42BC-9DE3-35D0E2F09227}" presName="accentRepeatNode" presStyleLbl="solidFgAcc1" presStyleIdx="3" presStyleCnt="7"/>
      <dgm:spPr/>
    </dgm:pt>
    <dgm:pt modelId="{6E2C1F6B-7D3C-4DE1-AB05-8DB6C6354E22}" type="pres">
      <dgm:prSet presAssocID="{814D7904-3753-4951-9F58-598B049448AF}" presName="text_5" presStyleLbl="node1" presStyleIdx="4" presStyleCnt="7" custScaleX="48495" custLinFactNeighborX="-24338" custLinFactNeighborY="5002">
        <dgm:presLayoutVars>
          <dgm:bulletEnabled val="1"/>
        </dgm:presLayoutVars>
      </dgm:prSet>
      <dgm:spPr/>
      <dgm:t>
        <a:bodyPr/>
        <a:lstStyle/>
        <a:p>
          <a:endParaRPr lang="en-US"/>
        </a:p>
      </dgm:t>
    </dgm:pt>
    <dgm:pt modelId="{70D2AEF4-7FD5-404A-8F78-0409ADEDAAAD}" type="pres">
      <dgm:prSet presAssocID="{814D7904-3753-4951-9F58-598B049448AF}" presName="accent_5" presStyleCnt="0"/>
      <dgm:spPr/>
    </dgm:pt>
    <dgm:pt modelId="{C9F92719-FBC9-42F9-8A09-66FBD286F7DB}" type="pres">
      <dgm:prSet presAssocID="{814D7904-3753-4951-9F58-598B049448AF}" presName="accentRepeatNode" presStyleLbl="solidFgAcc1" presStyleIdx="4" presStyleCnt="7"/>
      <dgm:spPr/>
    </dgm:pt>
    <dgm:pt modelId="{F6D0A21B-2D80-4507-BCCE-DFD7D065E175}" type="pres">
      <dgm:prSet presAssocID="{0CF41C6B-C43E-4426-9D11-5C59BDBC74A7}" presName="text_6" presStyleLbl="node1" presStyleIdx="5" presStyleCnt="7" custScaleX="45451" custLinFactY="-200000" custLinFactNeighborX="-21104" custLinFactNeighborY="-235486">
        <dgm:presLayoutVars>
          <dgm:bulletEnabled val="1"/>
        </dgm:presLayoutVars>
      </dgm:prSet>
      <dgm:spPr/>
      <dgm:t>
        <a:bodyPr/>
        <a:lstStyle/>
        <a:p>
          <a:endParaRPr lang="en-US"/>
        </a:p>
      </dgm:t>
    </dgm:pt>
    <dgm:pt modelId="{DCAB759A-7B39-497F-B0EA-160432A5DBF8}" type="pres">
      <dgm:prSet presAssocID="{0CF41C6B-C43E-4426-9D11-5C59BDBC74A7}" presName="accent_6" presStyleCnt="0"/>
      <dgm:spPr/>
    </dgm:pt>
    <dgm:pt modelId="{A1F4D2C6-344C-4EE7-A69C-B0B4286DEE8F}" type="pres">
      <dgm:prSet presAssocID="{0CF41C6B-C43E-4426-9D11-5C59BDBC74A7}" presName="accentRepeatNode" presStyleLbl="solidFgAcc1" presStyleIdx="5" presStyleCnt="7"/>
      <dgm:spPr/>
    </dgm:pt>
    <dgm:pt modelId="{EB4E73A9-A11E-46F7-828C-4BA744978778}" type="pres">
      <dgm:prSet presAssocID="{12FA9B53-5047-44C2-A211-F35051471B69}" presName="text_7" presStyleLbl="node1" presStyleIdx="6" presStyleCnt="7">
        <dgm:presLayoutVars>
          <dgm:bulletEnabled val="1"/>
        </dgm:presLayoutVars>
      </dgm:prSet>
      <dgm:spPr/>
      <dgm:t>
        <a:bodyPr/>
        <a:lstStyle/>
        <a:p>
          <a:endParaRPr lang="en-US"/>
        </a:p>
      </dgm:t>
    </dgm:pt>
    <dgm:pt modelId="{23B90661-6B80-4269-BD4F-4E99113B2E03}" type="pres">
      <dgm:prSet presAssocID="{12FA9B53-5047-44C2-A211-F35051471B69}" presName="accent_7" presStyleCnt="0"/>
      <dgm:spPr/>
    </dgm:pt>
    <dgm:pt modelId="{D7B77E4B-A8F0-4E97-AEF8-2739E5BEEA2E}" type="pres">
      <dgm:prSet presAssocID="{12FA9B53-5047-44C2-A211-F35051471B69}" presName="accentRepeatNode" presStyleLbl="solidFgAcc1" presStyleIdx="6" presStyleCnt="7"/>
      <dgm:spPr/>
    </dgm:pt>
  </dgm:ptLst>
  <dgm:cxnLst>
    <dgm:cxn modelId="{FBBF412C-A244-4E3E-90D4-88EC88FE33E2}" type="presOf" srcId="{1DB1F8E5-AD81-486E-B478-8014B97E0264}" destId="{D51167BF-B95F-4329-821D-87DAFFC36965}" srcOrd="0" destOrd="0" presId="urn:microsoft.com/office/officeart/2008/layout/VerticalCurvedList"/>
    <dgm:cxn modelId="{DCB3723E-83EB-4B6E-BED3-EF5D7C60E8E5}" srcId="{1DB1F8E5-AD81-486E-B478-8014B97E0264}" destId="{12FA9B53-5047-44C2-A211-F35051471B69}" srcOrd="6" destOrd="0" parTransId="{73F3165D-DAA3-4279-A3FE-4BEF877347C1}" sibTransId="{1AF728F5-BF81-4D7C-9916-EE59C0EC00C2}"/>
    <dgm:cxn modelId="{10CD0CEB-DF9A-45E5-9875-30A087B7726B}" srcId="{1DB1F8E5-AD81-486E-B478-8014B97E0264}" destId="{5676C2E8-A6E1-42BC-9DE3-35D0E2F09227}" srcOrd="3" destOrd="0" parTransId="{07701901-CD20-4603-85C5-D3D3FB54238A}" sibTransId="{E4BBC129-5DED-45E8-8EAC-34A99720CF3E}"/>
    <dgm:cxn modelId="{3CC5330C-B450-4667-A5D4-7B4F47FD1EAB}" type="presOf" srcId="{5676C2E8-A6E1-42BC-9DE3-35D0E2F09227}" destId="{3E5C2235-F1AD-4643-A64A-BA2E0EDAE5DF}" srcOrd="0" destOrd="0" presId="urn:microsoft.com/office/officeart/2008/layout/VerticalCurvedList"/>
    <dgm:cxn modelId="{0A55B58F-6FB9-4C3D-9F07-43EC4FC5F4AD}" type="presOf" srcId="{814D7904-3753-4951-9F58-598B049448AF}" destId="{6E2C1F6B-7D3C-4DE1-AB05-8DB6C6354E22}" srcOrd="0" destOrd="0" presId="urn:microsoft.com/office/officeart/2008/layout/VerticalCurvedList"/>
    <dgm:cxn modelId="{7A58C037-E643-495F-9428-AC0ABFC7787C}" type="presOf" srcId="{8004AF01-04B2-4A92-AA6B-8150E72874B0}" destId="{7AADDF21-8CC4-4563-904C-A016DBBBBA65}" srcOrd="0" destOrd="0" presId="urn:microsoft.com/office/officeart/2008/layout/VerticalCurvedList"/>
    <dgm:cxn modelId="{270FF49E-0411-4AE4-82C2-2F2208F7245A}" srcId="{1DB1F8E5-AD81-486E-B478-8014B97E0264}" destId="{814D7904-3753-4951-9F58-598B049448AF}" srcOrd="4" destOrd="0" parTransId="{8C5EFE05-FFAB-4293-95B9-02E31D34423D}" sibTransId="{6FF2264E-88B6-404E-913D-3B08A4EC32EE}"/>
    <dgm:cxn modelId="{74AF6C8B-9411-4689-8784-ED14F0E25AFB}" srcId="{1DB1F8E5-AD81-486E-B478-8014B97E0264}" destId="{F86903FC-2EA3-496A-8F13-BA88537CAE47}" srcOrd="8" destOrd="0" parTransId="{42DBE19D-2475-49DD-A554-52AA4C9EE953}" sibTransId="{5BD93019-D010-4DFD-B015-8F811B1577F5}"/>
    <dgm:cxn modelId="{327B547A-D3E5-4D2D-8B25-1F6F05D6F2FC}" type="presOf" srcId="{70A067E4-0F01-4F34-8781-9056895629F3}" destId="{A99E32DD-10B6-4668-AD26-2925E1E80136}" srcOrd="0" destOrd="0" presId="urn:microsoft.com/office/officeart/2008/layout/VerticalCurvedList"/>
    <dgm:cxn modelId="{AFEDA917-0765-4C47-BD91-1ECE60C3D248}" srcId="{1DB1F8E5-AD81-486E-B478-8014B97E0264}" destId="{D00B03A9-BFBD-4FF1-99FD-EFA86B6002FB}" srcOrd="7" destOrd="0" parTransId="{E6783739-58E0-48F6-ACA8-8D89D8D0263B}" sibTransId="{1C6BCCD5-22C3-4110-B1E3-25650CF9E5F6}"/>
    <dgm:cxn modelId="{210A3670-12A8-47DB-984B-1883F92ED822}" type="presOf" srcId="{1B485C11-8C5E-4750-A0F0-4B4D3DC815CF}" destId="{978A2642-B951-4794-9648-B008647FDEEA}" srcOrd="0" destOrd="0" presId="urn:microsoft.com/office/officeart/2008/layout/VerticalCurvedList"/>
    <dgm:cxn modelId="{B09A7265-366C-4D8F-B008-FD9E5704BCFF}" srcId="{1DB1F8E5-AD81-486E-B478-8014B97E0264}" destId="{0CF41C6B-C43E-4426-9D11-5C59BDBC74A7}" srcOrd="5" destOrd="0" parTransId="{FC4F98EB-3098-47EA-B51E-F49238EDEBA2}" sibTransId="{B22E56AA-DBF8-4FAD-A6A4-5A73C2454B6A}"/>
    <dgm:cxn modelId="{24E0532C-FA44-41D3-82EE-54A02FC1C8AC}" type="presOf" srcId="{2AAA82CC-CDDE-4DD5-8E93-56C2C130AEA5}" destId="{DCE2DBFB-89F7-486D-8B77-9D50216D8B93}" srcOrd="0" destOrd="0" presId="urn:microsoft.com/office/officeart/2008/layout/VerticalCurvedList"/>
    <dgm:cxn modelId="{2FD74D33-AE2D-423B-A01A-7AB825873467}" type="presOf" srcId="{12FA9B53-5047-44C2-A211-F35051471B69}" destId="{EB4E73A9-A11E-46F7-828C-4BA744978778}" srcOrd="0" destOrd="0" presId="urn:microsoft.com/office/officeart/2008/layout/VerticalCurvedList"/>
    <dgm:cxn modelId="{AEAF70B0-C01C-46F9-85E1-9876ED3B57E2}" srcId="{1DB1F8E5-AD81-486E-B478-8014B97E0264}" destId="{1B485C11-8C5E-4750-A0F0-4B4D3DC815CF}" srcOrd="2" destOrd="0" parTransId="{760DA918-07A2-4670-9694-B7386EBADC56}" sibTransId="{89F84147-E0EE-405C-8E94-68EDB017887F}"/>
    <dgm:cxn modelId="{4E5D0BBA-9A86-4646-8E6E-13D1373C7FED}" srcId="{1DB1F8E5-AD81-486E-B478-8014B97E0264}" destId="{70A067E4-0F01-4F34-8781-9056895629F3}" srcOrd="1" destOrd="0" parTransId="{EA32CFE0-4D3C-4D02-B03B-1B0B6A388BDD}" sibTransId="{45346A4B-366E-4065-AD0D-BC7C2C6B3501}"/>
    <dgm:cxn modelId="{8DA6BF4D-8515-44DC-9193-358AA9DAD427}" type="presOf" srcId="{0CF41C6B-C43E-4426-9D11-5C59BDBC74A7}" destId="{F6D0A21B-2D80-4507-BCCE-DFD7D065E175}" srcOrd="0" destOrd="0" presId="urn:microsoft.com/office/officeart/2008/layout/VerticalCurvedList"/>
    <dgm:cxn modelId="{08ED02E5-3C19-4A34-B5A9-35C1F4D059C1}" srcId="{1DB1F8E5-AD81-486E-B478-8014B97E0264}" destId="{8004AF01-04B2-4A92-AA6B-8150E72874B0}" srcOrd="0" destOrd="0" parTransId="{B8552BBC-E2B2-406B-B6E7-2EE95E6DE89B}" sibTransId="{2AAA82CC-CDDE-4DD5-8E93-56C2C130AEA5}"/>
    <dgm:cxn modelId="{A9731FB3-EE16-4B35-A725-89B5189B8EBF}" type="presParOf" srcId="{D51167BF-B95F-4329-821D-87DAFFC36965}" destId="{9C699FD7-64AB-463D-8C88-88F6E1138CD9}" srcOrd="0" destOrd="0" presId="urn:microsoft.com/office/officeart/2008/layout/VerticalCurvedList"/>
    <dgm:cxn modelId="{97865034-4B59-46D1-A851-AB08C9065328}" type="presParOf" srcId="{9C699FD7-64AB-463D-8C88-88F6E1138CD9}" destId="{3992DC47-3832-4C2E-A35B-FCEAE5BF0D10}" srcOrd="0" destOrd="0" presId="urn:microsoft.com/office/officeart/2008/layout/VerticalCurvedList"/>
    <dgm:cxn modelId="{B731D170-FD55-4E98-ABF9-5257DCD20309}" type="presParOf" srcId="{3992DC47-3832-4C2E-A35B-FCEAE5BF0D10}" destId="{6FC2E869-08CE-425D-BA3E-71D0BE106777}" srcOrd="0" destOrd="0" presId="urn:microsoft.com/office/officeart/2008/layout/VerticalCurvedList"/>
    <dgm:cxn modelId="{E71CBC6C-3342-4C1B-85A3-0D8FCA47EA31}" type="presParOf" srcId="{3992DC47-3832-4C2E-A35B-FCEAE5BF0D10}" destId="{DCE2DBFB-89F7-486D-8B77-9D50216D8B93}" srcOrd="1" destOrd="0" presId="urn:microsoft.com/office/officeart/2008/layout/VerticalCurvedList"/>
    <dgm:cxn modelId="{CE867154-023A-46A2-A239-4E3EF72DA506}" type="presParOf" srcId="{3992DC47-3832-4C2E-A35B-FCEAE5BF0D10}" destId="{80F07D26-C8AF-438F-9174-8E394A42AA5E}" srcOrd="2" destOrd="0" presId="urn:microsoft.com/office/officeart/2008/layout/VerticalCurvedList"/>
    <dgm:cxn modelId="{471F3966-8402-4E9D-9379-B529F7F9BAEC}" type="presParOf" srcId="{3992DC47-3832-4C2E-A35B-FCEAE5BF0D10}" destId="{B3DAEFD2-B356-4272-AFA5-C603D3A820C8}" srcOrd="3" destOrd="0" presId="urn:microsoft.com/office/officeart/2008/layout/VerticalCurvedList"/>
    <dgm:cxn modelId="{B6735CEC-EBDB-4239-BB53-4BC9FE2603AA}" type="presParOf" srcId="{9C699FD7-64AB-463D-8C88-88F6E1138CD9}" destId="{7AADDF21-8CC4-4563-904C-A016DBBBBA65}" srcOrd="1" destOrd="0" presId="urn:microsoft.com/office/officeart/2008/layout/VerticalCurvedList"/>
    <dgm:cxn modelId="{6495B232-D2CF-45C0-A631-8BE29630B587}" type="presParOf" srcId="{9C699FD7-64AB-463D-8C88-88F6E1138CD9}" destId="{176BB3F4-BC67-49AE-99A8-461A7A2B797A}" srcOrd="2" destOrd="0" presId="urn:microsoft.com/office/officeart/2008/layout/VerticalCurvedList"/>
    <dgm:cxn modelId="{B321F1F9-911C-4F4F-BF8D-0E2EFF26E84A}" type="presParOf" srcId="{176BB3F4-BC67-49AE-99A8-461A7A2B797A}" destId="{98312375-D1EE-4D8F-9E52-F4F72612A979}" srcOrd="0" destOrd="0" presId="urn:microsoft.com/office/officeart/2008/layout/VerticalCurvedList"/>
    <dgm:cxn modelId="{3F8C3D66-201F-478A-AC5A-0D96247BA978}" type="presParOf" srcId="{9C699FD7-64AB-463D-8C88-88F6E1138CD9}" destId="{A99E32DD-10B6-4668-AD26-2925E1E80136}" srcOrd="3" destOrd="0" presId="urn:microsoft.com/office/officeart/2008/layout/VerticalCurvedList"/>
    <dgm:cxn modelId="{E41589B6-B875-4CC1-8468-71F8A4B63A64}" type="presParOf" srcId="{9C699FD7-64AB-463D-8C88-88F6E1138CD9}" destId="{D7129A11-1F62-47E9-B3E0-61D9EEFD748D}" srcOrd="4" destOrd="0" presId="urn:microsoft.com/office/officeart/2008/layout/VerticalCurvedList"/>
    <dgm:cxn modelId="{01AD1716-EA02-49AD-ADF3-591433BF7F67}" type="presParOf" srcId="{D7129A11-1F62-47E9-B3E0-61D9EEFD748D}" destId="{4DDB3C3E-76FA-4586-82B6-F1BE2BF2E542}" srcOrd="0" destOrd="0" presId="urn:microsoft.com/office/officeart/2008/layout/VerticalCurvedList"/>
    <dgm:cxn modelId="{64DB8E5E-90CF-4414-8E4E-92D11C50CA9A}" type="presParOf" srcId="{9C699FD7-64AB-463D-8C88-88F6E1138CD9}" destId="{978A2642-B951-4794-9648-B008647FDEEA}" srcOrd="5" destOrd="0" presId="urn:microsoft.com/office/officeart/2008/layout/VerticalCurvedList"/>
    <dgm:cxn modelId="{454397AB-5E3A-42CA-B96A-BC235377BB5C}" type="presParOf" srcId="{9C699FD7-64AB-463D-8C88-88F6E1138CD9}" destId="{B0183317-267E-4E5D-8581-5FE232B4E486}" srcOrd="6" destOrd="0" presId="urn:microsoft.com/office/officeart/2008/layout/VerticalCurvedList"/>
    <dgm:cxn modelId="{3EFBFB7C-7A7B-4EF7-A2F8-CD0293C5B7F3}" type="presParOf" srcId="{B0183317-267E-4E5D-8581-5FE232B4E486}" destId="{69B86089-E56F-44D1-9443-B897204C86D4}" srcOrd="0" destOrd="0" presId="urn:microsoft.com/office/officeart/2008/layout/VerticalCurvedList"/>
    <dgm:cxn modelId="{02451C45-117E-4EF9-B88F-0373A99166AA}" type="presParOf" srcId="{9C699FD7-64AB-463D-8C88-88F6E1138CD9}" destId="{3E5C2235-F1AD-4643-A64A-BA2E0EDAE5DF}" srcOrd="7" destOrd="0" presId="urn:microsoft.com/office/officeart/2008/layout/VerticalCurvedList"/>
    <dgm:cxn modelId="{272414B5-D3A4-49C4-91AD-F068AFB99DEE}" type="presParOf" srcId="{9C699FD7-64AB-463D-8C88-88F6E1138CD9}" destId="{BCD137FE-977F-4AFF-93C1-A80EE0A818C3}" srcOrd="8" destOrd="0" presId="urn:microsoft.com/office/officeart/2008/layout/VerticalCurvedList"/>
    <dgm:cxn modelId="{C75DACAB-2F3B-4645-A5C3-33DE858DC601}" type="presParOf" srcId="{BCD137FE-977F-4AFF-93C1-A80EE0A818C3}" destId="{A95AFE07-3CA1-461D-B814-217592E6E813}" srcOrd="0" destOrd="0" presId="urn:microsoft.com/office/officeart/2008/layout/VerticalCurvedList"/>
    <dgm:cxn modelId="{A4DEA925-1F6A-4E07-9102-555D8A456A95}" type="presParOf" srcId="{9C699FD7-64AB-463D-8C88-88F6E1138CD9}" destId="{6E2C1F6B-7D3C-4DE1-AB05-8DB6C6354E22}" srcOrd="9" destOrd="0" presId="urn:microsoft.com/office/officeart/2008/layout/VerticalCurvedList"/>
    <dgm:cxn modelId="{629794F2-DDDB-449F-B87B-02CE0B1C2BEE}" type="presParOf" srcId="{9C699FD7-64AB-463D-8C88-88F6E1138CD9}" destId="{70D2AEF4-7FD5-404A-8F78-0409ADEDAAAD}" srcOrd="10" destOrd="0" presId="urn:microsoft.com/office/officeart/2008/layout/VerticalCurvedList"/>
    <dgm:cxn modelId="{EEE514F5-4653-4B57-BE69-A298730EB9BA}" type="presParOf" srcId="{70D2AEF4-7FD5-404A-8F78-0409ADEDAAAD}" destId="{C9F92719-FBC9-42F9-8A09-66FBD286F7DB}" srcOrd="0" destOrd="0" presId="urn:microsoft.com/office/officeart/2008/layout/VerticalCurvedList"/>
    <dgm:cxn modelId="{BF8F6E04-ADE7-43BD-B45C-49021F561A97}" type="presParOf" srcId="{9C699FD7-64AB-463D-8C88-88F6E1138CD9}" destId="{F6D0A21B-2D80-4507-BCCE-DFD7D065E175}" srcOrd="11" destOrd="0" presId="urn:microsoft.com/office/officeart/2008/layout/VerticalCurvedList"/>
    <dgm:cxn modelId="{E5D4F4DB-8B52-4B9B-84B2-4CC04D0F1049}" type="presParOf" srcId="{9C699FD7-64AB-463D-8C88-88F6E1138CD9}" destId="{DCAB759A-7B39-497F-B0EA-160432A5DBF8}" srcOrd="12" destOrd="0" presId="urn:microsoft.com/office/officeart/2008/layout/VerticalCurvedList"/>
    <dgm:cxn modelId="{870F345B-7949-4D76-A204-D6DD49F5D1D9}" type="presParOf" srcId="{DCAB759A-7B39-497F-B0EA-160432A5DBF8}" destId="{A1F4D2C6-344C-4EE7-A69C-B0B4286DEE8F}" srcOrd="0" destOrd="0" presId="urn:microsoft.com/office/officeart/2008/layout/VerticalCurvedList"/>
    <dgm:cxn modelId="{3BF26324-3315-42D5-96D6-99590999B1E8}" type="presParOf" srcId="{9C699FD7-64AB-463D-8C88-88F6E1138CD9}" destId="{EB4E73A9-A11E-46F7-828C-4BA744978778}" srcOrd="13" destOrd="0" presId="urn:microsoft.com/office/officeart/2008/layout/VerticalCurvedList"/>
    <dgm:cxn modelId="{D35B36F7-1085-42D3-80BC-F1959763D530}" type="presParOf" srcId="{9C699FD7-64AB-463D-8C88-88F6E1138CD9}" destId="{23B90661-6B80-4269-BD4F-4E99113B2E03}" srcOrd="14" destOrd="0" presId="urn:microsoft.com/office/officeart/2008/layout/VerticalCurvedList"/>
    <dgm:cxn modelId="{F245D995-559E-4A96-9526-D17FE23BD650}" type="presParOf" srcId="{23B90661-6B80-4269-BD4F-4E99113B2E03}" destId="{D7B77E4B-A8F0-4E97-AEF8-2739E5BEEA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32D856-C263-42BA-B49F-843E679770E7}"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8F38A1ED-B60E-4467-8EC1-B18C9484DE11}">
      <dgm:prSet/>
      <dgm:spPr/>
      <dgm:t>
        <a:bodyPr/>
        <a:lstStyle/>
        <a:p>
          <a:pPr rtl="0"/>
          <a:r>
            <a:rPr lang="en-US" b="1" dirty="0" smtClean="0"/>
            <a:t>Specialized tests</a:t>
          </a:r>
          <a:endParaRPr lang="en-US" dirty="0"/>
        </a:p>
      </dgm:t>
    </dgm:pt>
    <dgm:pt modelId="{AA04DC85-AFE8-4E9B-BF9A-BCB01D836E16}" type="parTrans" cxnId="{7035F075-941E-40C2-8AC9-BCD673845F9D}">
      <dgm:prSet/>
      <dgm:spPr/>
      <dgm:t>
        <a:bodyPr/>
        <a:lstStyle/>
        <a:p>
          <a:endParaRPr lang="en-US"/>
        </a:p>
      </dgm:t>
    </dgm:pt>
    <dgm:pt modelId="{2B11F171-2B96-4A3B-84F9-9F14C9B6EB85}" type="sibTrans" cxnId="{7035F075-941E-40C2-8AC9-BCD673845F9D}">
      <dgm:prSet/>
      <dgm:spPr/>
      <dgm:t>
        <a:bodyPr/>
        <a:lstStyle/>
        <a:p>
          <a:endParaRPr lang="en-US"/>
        </a:p>
      </dgm:t>
    </dgm:pt>
    <dgm:pt modelId="{72E7D512-34C9-47E2-8330-86798A50E73C}">
      <dgm:prSet/>
      <dgm:spPr/>
      <dgm:t>
        <a:bodyPr/>
        <a:lstStyle/>
        <a:p>
          <a:pPr rtl="0"/>
          <a:r>
            <a:rPr lang="en-US" smtClean="0"/>
            <a:t>Hormones</a:t>
          </a:r>
          <a:endParaRPr lang="en-US"/>
        </a:p>
      </dgm:t>
    </dgm:pt>
    <dgm:pt modelId="{2D5E758E-EFB0-41FC-A3AF-CFB55FF59D5F}" type="parTrans" cxnId="{5EA357DA-6AFC-4DE5-BEE4-F04FEE91F3CB}">
      <dgm:prSet/>
      <dgm:spPr/>
      <dgm:t>
        <a:bodyPr/>
        <a:lstStyle/>
        <a:p>
          <a:endParaRPr lang="en-US"/>
        </a:p>
      </dgm:t>
    </dgm:pt>
    <dgm:pt modelId="{1E479D0F-4B64-41F9-8BB5-235001A059BE}" type="sibTrans" cxnId="{5EA357DA-6AFC-4DE5-BEE4-F04FEE91F3CB}">
      <dgm:prSet/>
      <dgm:spPr/>
      <dgm:t>
        <a:bodyPr/>
        <a:lstStyle/>
        <a:p>
          <a:endParaRPr lang="en-US"/>
        </a:p>
      </dgm:t>
    </dgm:pt>
    <dgm:pt modelId="{3800A5CF-1179-4250-A5C9-815293B7BF98}">
      <dgm:prSet/>
      <dgm:spPr/>
      <dgm:t>
        <a:bodyPr/>
        <a:lstStyle/>
        <a:p>
          <a:pPr rtl="0"/>
          <a:r>
            <a:rPr lang="en-US" smtClean="0"/>
            <a:t>Specific proteins</a:t>
          </a:r>
          <a:endParaRPr lang="en-US"/>
        </a:p>
      </dgm:t>
    </dgm:pt>
    <dgm:pt modelId="{597053C6-A53C-4895-AB77-01303263AB81}" type="parTrans" cxnId="{A9A9ED0C-DC4D-409B-A34E-276E78C72FC0}">
      <dgm:prSet/>
      <dgm:spPr/>
      <dgm:t>
        <a:bodyPr/>
        <a:lstStyle/>
        <a:p>
          <a:endParaRPr lang="en-US"/>
        </a:p>
      </dgm:t>
    </dgm:pt>
    <dgm:pt modelId="{2B00BAC0-0F83-4D68-9D6C-2151AE58E8D7}" type="sibTrans" cxnId="{A9A9ED0C-DC4D-409B-A34E-276E78C72FC0}">
      <dgm:prSet/>
      <dgm:spPr/>
      <dgm:t>
        <a:bodyPr/>
        <a:lstStyle/>
        <a:p>
          <a:endParaRPr lang="en-US"/>
        </a:p>
      </dgm:t>
    </dgm:pt>
    <dgm:pt modelId="{5A133F46-CEB6-4ABB-9D41-AD018AB78E98}">
      <dgm:prSet/>
      <dgm:spPr/>
      <dgm:t>
        <a:bodyPr/>
        <a:lstStyle/>
        <a:p>
          <a:pPr rtl="0"/>
          <a:r>
            <a:rPr lang="en-US" smtClean="0"/>
            <a:t>Trace elements</a:t>
          </a:r>
          <a:endParaRPr lang="en-US"/>
        </a:p>
      </dgm:t>
    </dgm:pt>
    <dgm:pt modelId="{89715171-1FDB-485A-BAB7-72376066AD90}" type="parTrans" cxnId="{753F00C2-2C81-4CC5-B906-16EC103A6A8B}">
      <dgm:prSet/>
      <dgm:spPr/>
      <dgm:t>
        <a:bodyPr/>
        <a:lstStyle/>
        <a:p>
          <a:endParaRPr lang="en-US"/>
        </a:p>
      </dgm:t>
    </dgm:pt>
    <dgm:pt modelId="{4C07E94B-9106-469C-A68B-509CFBA78D78}" type="sibTrans" cxnId="{753F00C2-2C81-4CC5-B906-16EC103A6A8B}">
      <dgm:prSet/>
      <dgm:spPr/>
      <dgm:t>
        <a:bodyPr/>
        <a:lstStyle/>
        <a:p>
          <a:endParaRPr lang="en-US"/>
        </a:p>
      </dgm:t>
    </dgm:pt>
    <dgm:pt modelId="{7F88A996-82C3-49D4-9CE0-DC471BA83F8D}">
      <dgm:prSet/>
      <dgm:spPr/>
      <dgm:t>
        <a:bodyPr/>
        <a:lstStyle/>
        <a:p>
          <a:pPr rtl="0"/>
          <a:r>
            <a:rPr lang="en-US" smtClean="0"/>
            <a:t>Vitamins</a:t>
          </a:r>
          <a:endParaRPr lang="en-US"/>
        </a:p>
      </dgm:t>
    </dgm:pt>
    <dgm:pt modelId="{9720DEE0-EED2-4676-AD68-B8330F769ADC}" type="parTrans" cxnId="{FA300981-5E63-4E01-8866-F851EFBD23B2}">
      <dgm:prSet/>
      <dgm:spPr/>
      <dgm:t>
        <a:bodyPr/>
        <a:lstStyle/>
        <a:p>
          <a:endParaRPr lang="en-US"/>
        </a:p>
      </dgm:t>
    </dgm:pt>
    <dgm:pt modelId="{6F36DFA2-5C6B-46E3-AD71-82AF921DC268}" type="sibTrans" cxnId="{FA300981-5E63-4E01-8866-F851EFBD23B2}">
      <dgm:prSet/>
      <dgm:spPr/>
      <dgm:t>
        <a:bodyPr/>
        <a:lstStyle/>
        <a:p>
          <a:endParaRPr lang="en-US"/>
        </a:p>
      </dgm:t>
    </dgm:pt>
    <dgm:pt modelId="{872301A3-8B79-4AAC-B5C6-83CB626A515C}">
      <dgm:prSet/>
      <dgm:spPr/>
      <dgm:t>
        <a:bodyPr/>
        <a:lstStyle/>
        <a:p>
          <a:pPr rtl="0"/>
          <a:r>
            <a:rPr lang="en-US" smtClean="0"/>
            <a:t>Drugs</a:t>
          </a:r>
          <a:endParaRPr lang="en-US"/>
        </a:p>
      </dgm:t>
    </dgm:pt>
    <dgm:pt modelId="{6992ABEA-C213-4B08-8C2F-98DB0EEF44C5}" type="parTrans" cxnId="{4C2719CE-F80F-4443-8EFA-F779CC3CD799}">
      <dgm:prSet/>
      <dgm:spPr/>
      <dgm:t>
        <a:bodyPr/>
        <a:lstStyle/>
        <a:p>
          <a:endParaRPr lang="en-US"/>
        </a:p>
      </dgm:t>
    </dgm:pt>
    <dgm:pt modelId="{5C3A366C-C4D0-4B64-B666-5DE4D8ACE133}" type="sibTrans" cxnId="{4C2719CE-F80F-4443-8EFA-F779CC3CD799}">
      <dgm:prSet/>
      <dgm:spPr/>
      <dgm:t>
        <a:bodyPr/>
        <a:lstStyle/>
        <a:p>
          <a:endParaRPr lang="en-US"/>
        </a:p>
      </dgm:t>
    </dgm:pt>
    <dgm:pt modelId="{FD02EBAD-2C63-4407-9D30-D38E9AEC6F72}">
      <dgm:prSet/>
      <dgm:spPr/>
      <dgm:t>
        <a:bodyPr/>
        <a:lstStyle/>
        <a:p>
          <a:pPr rtl="0"/>
          <a:r>
            <a:rPr lang="en-US" smtClean="0"/>
            <a:t>Lipids and lipoproteins</a:t>
          </a:r>
          <a:endParaRPr lang="en-US"/>
        </a:p>
      </dgm:t>
    </dgm:pt>
    <dgm:pt modelId="{8609FE63-DEB8-4E09-A012-7ED71780ECB0}" type="parTrans" cxnId="{D60024A0-CAC6-4650-9DAB-7EC5C9FA8A91}">
      <dgm:prSet/>
      <dgm:spPr/>
      <dgm:t>
        <a:bodyPr/>
        <a:lstStyle/>
        <a:p>
          <a:endParaRPr lang="en-US"/>
        </a:p>
      </dgm:t>
    </dgm:pt>
    <dgm:pt modelId="{A908B585-49C1-4581-AE75-C68E68B1E2BE}" type="sibTrans" cxnId="{D60024A0-CAC6-4650-9DAB-7EC5C9FA8A91}">
      <dgm:prSet/>
      <dgm:spPr/>
      <dgm:t>
        <a:bodyPr/>
        <a:lstStyle/>
        <a:p>
          <a:endParaRPr lang="en-US"/>
        </a:p>
      </dgm:t>
    </dgm:pt>
    <dgm:pt modelId="{28B1732D-C7DF-4B8D-9E62-72976A7A196A}">
      <dgm:prSet/>
      <dgm:spPr/>
      <dgm:t>
        <a:bodyPr/>
        <a:lstStyle/>
        <a:p>
          <a:pPr rtl="0"/>
          <a:r>
            <a:rPr lang="en-US" smtClean="0"/>
            <a:t>DNA analysis</a:t>
          </a:r>
          <a:endParaRPr lang="en-US"/>
        </a:p>
      </dgm:t>
    </dgm:pt>
    <dgm:pt modelId="{74F69BCE-FD62-4238-BA06-36B699D8563C}" type="parTrans" cxnId="{5884A5C0-E8BD-4A9A-BCFB-1DC460378E65}">
      <dgm:prSet/>
      <dgm:spPr/>
      <dgm:t>
        <a:bodyPr/>
        <a:lstStyle/>
        <a:p>
          <a:endParaRPr lang="en-US"/>
        </a:p>
      </dgm:t>
    </dgm:pt>
    <dgm:pt modelId="{025E9104-FF7B-4ECC-98AA-5E2F349429C9}" type="sibTrans" cxnId="{5884A5C0-E8BD-4A9A-BCFB-1DC460378E65}">
      <dgm:prSet/>
      <dgm:spPr/>
      <dgm:t>
        <a:bodyPr/>
        <a:lstStyle/>
        <a:p>
          <a:endParaRPr lang="en-US"/>
        </a:p>
      </dgm:t>
    </dgm:pt>
    <dgm:pt modelId="{7909DFDE-9FDF-4472-82C1-A4843A5CD7F9}" type="pres">
      <dgm:prSet presAssocID="{B932D856-C263-42BA-B49F-843E679770E7}" presName="linear" presStyleCnt="0">
        <dgm:presLayoutVars>
          <dgm:animLvl val="lvl"/>
          <dgm:resizeHandles val="exact"/>
        </dgm:presLayoutVars>
      </dgm:prSet>
      <dgm:spPr/>
      <dgm:t>
        <a:bodyPr/>
        <a:lstStyle/>
        <a:p>
          <a:endParaRPr lang="en-US"/>
        </a:p>
      </dgm:t>
    </dgm:pt>
    <dgm:pt modelId="{5AC15875-5708-4040-A0FA-97CB35D6F327}" type="pres">
      <dgm:prSet presAssocID="{8F38A1ED-B60E-4467-8EC1-B18C9484DE11}" presName="parentText" presStyleLbl="node1" presStyleIdx="0" presStyleCnt="8">
        <dgm:presLayoutVars>
          <dgm:chMax val="0"/>
          <dgm:bulletEnabled val="1"/>
        </dgm:presLayoutVars>
      </dgm:prSet>
      <dgm:spPr/>
      <dgm:t>
        <a:bodyPr/>
        <a:lstStyle/>
        <a:p>
          <a:endParaRPr lang="en-US"/>
        </a:p>
      </dgm:t>
    </dgm:pt>
    <dgm:pt modelId="{9DE6D62B-B082-466F-91B6-0F62BB6AFF13}" type="pres">
      <dgm:prSet presAssocID="{2B11F171-2B96-4A3B-84F9-9F14C9B6EB85}" presName="spacer" presStyleCnt="0"/>
      <dgm:spPr/>
    </dgm:pt>
    <dgm:pt modelId="{BAB34AA8-2F91-485A-8069-5492E1FD4002}" type="pres">
      <dgm:prSet presAssocID="{72E7D512-34C9-47E2-8330-86798A50E73C}" presName="parentText" presStyleLbl="node1" presStyleIdx="1" presStyleCnt="8">
        <dgm:presLayoutVars>
          <dgm:chMax val="0"/>
          <dgm:bulletEnabled val="1"/>
        </dgm:presLayoutVars>
      </dgm:prSet>
      <dgm:spPr/>
      <dgm:t>
        <a:bodyPr/>
        <a:lstStyle/>
        <a:p>
          <a:endParaRPr lang="en-US"/>
        </a:p>
      </dgm:t>
    </dgm:pt>
    <dgm:pt modelId="{D6E70F02-B28F-4F61-9448-8548DCCADD86}" type="pres">
      <dgm:prSet presAssocID="{1E479D0F-4B64-41F9-8BB5-235001A059BE}" presName="spacer" presStyleCnt="0"/>
      <dgm:spPr/>
    </dgm:pt>
    <dgm:pt modelId="{246560BF-F59E-4B65-9CCD-C5EDB0BBEA9E}" type="pres">
      <dgm:prSet presAssocID="{3800A5CF-1179-4250-A5C9-815293B7BF98}" presName="parentText" presStyleLbl="node1" presStyleIdx="2" presStyleCnt="8">
        <dgm:presLayoutVars>
          <dgm:chMax val="0"/>
          <dgm:bulletEnabled val="1"/>
        </dgm:presLayoutVars>
      </dgm:prSet>
      <dgm:spPr/>
      <dgm:t>
        <a:bodyPr/>
        <a:lstStyle/>
        <a:p>
          <a:endParaRPr lang="en-US"/>
        </a:p>
      </dgm:t>
    </dgm:pt>
    <dgm:pt modelId="{A7628F71-A9CE-4071-B8EE-A30D305B1020}" type="pres">
      <dgm:prSet presAssocID="{2B00BAC0-0F83-4D68-9D6C-2151AE58E8D7}" presName="spacer" presStyleCnt="0"/>
      <dgm:spPr/>
    </dgm:pt>
    <dgm:pt modelId="{2520435A-5185-41AC-87CA-486228BB60FC}" type="pres">
      <dgm:prSet presAssocID="{5A133F46-CEB6-4ABB-9D41-AD018AB78E98}" presName="parentText" presStyleLbl="node1" presStyleIdx="3" presStyleCnt="8">
        <dgm:presLayoutVars>
          <dgm:chMax val="0"/>
          <dgm:bulletEnabled val="1"/>
        </dgm:presLayoutVars>
      </dgm:prSet>
      <dgm:spPr/>
      <dgm:t>
        <a:bodyPr/>
        <a:lstStyle/>
        <a:p>
          <a:endParaRPr lang="en-US"/>
        </a:p>
      </dgm:t>
    </dgm:pt>
    <dgm:pt modelId="{79E1C588-F962-4848-9877-586F7AA4BF6F}" type="pres">
      <dgm:prSet presAssocID="{4C07E94B-9106-469C-A68B-509CFBA78D78}" presName="spacer" presStyleCnt="0"/>
      <dgm:spPr/>
    </dgm:pt>
    <dgm:pt modelId="{A390D4E1-ED8C-45F6-B034-CC6F3D5AD56E}" type="pres">
      <dgm:prSet presAssocID="{7F88A996-82C3-49D4-9CE0-DC471BA83F8D}" presName="parentText" presStyleLbl="node1" presStyleIdx="4" presStyleCnt="8">
        <dgm:presLayoutVars>
          <dgm:chMax val="0"/>
          <dgm:bulletEnabled val="1"/>
        </dgm:presLayoutVars>
      </dgm:prSet>
      <dgm:spPr/>
      <dgm:t>
        <a:bodyPr/>
        <a:lstStyle/>
        <a:p>
          <a:endParaRPr lang="en-US"/>
        </a:p>
      </dgm:t>
    </dgm:pt>
    <dgm:pt modelId="{CA3EF770-65C3-4831-B55C-A447F09DD01B}" type="pres">
      <dgm:prSet presAssocID="{6F36DFA2-5C6B-46E3-AD71-82AF921DC268}" presName="spacer" presStyleCnt="0"/>
      <dgm:spPr/>
    </dgm:pt>
    <dgm:pt modelId="{451744B4-5576-419B-AC22-A5F28FD487DF}" type="pres">
      <dgm:prSet presAssocID="{872301A3-8B79-4AAC-B5C6-83CB626A515C}" presName="parentText" presStyleLbl="node1" presStyleIdx="5" presStyleCnt="8">
        <dgm:presLayoutVars>
          <dgm:chMax val="0"/>
          <dgm:bulletEnabled val="1"/>
        </dgm:presLayoutVars>
      </dgm:prSet>
      <dgm:spPr/>
      <dgm:t>
        <a:bodyPr/>
        <a:lstStyle/>
        <a:p>
          <a:endParaRPr lang="en-US"/>
        </a:p>
      </dgm:t>
    </dgm:pt>
    <dgm:pt modelId="{80B27385-6139-45D3-9839-4F6AE8565DD1}" type="pres">
      <dgm:prSet presAssocID="{5C3A366C-C4D0-4B64-B666-5DE4D8ACE133}" presName="spacer" presStyleCnt="0"/>
      <dgm:spPr/>
    </dgm:pt>
    <dgm:pt modelId="{BBBF7E24-2477-420B-ACE3-368BEFB95E38}" type="pres">
      <dgm:prSet presAssocID="{FD02EBAD-2C63-4407-9D30-D38E9AEC6F72}" presName="parentText" presStyleLbl="node1" presStyleIdx="6" presStyleCnt="8">
        <dgm:presLayoutVars>
          <dgm:chMax val="0"/>
          <dgm:bulletEnabled val="1"/>
        </dgm:presLayoutVars>
      </dgm:prSet>
      <dgm:spPr/>
      <dgm:t>
        <a:bodyPr/>
        <a:lstStyle/>
        <a:p>
          <a:endParaRPr lang="en-US"/>
        </a:p>
      </dgm:t>
    </dgm:pt>
    <dgm:pt modelId="{F841AD8C-08CE-43AA-B092-8BDF5D209458}" type="pres">
      <dgm:prSet presAssocID="{A908B585-49C1-4581-AE75-C68E68B1E2BE}" presName="spacer" presStyleCnt="0"/>
      <dgm:spPr/>
    </dgm:pt>
    <dgm:pt modelId="{6577268F-F15B-45EC-A319-64956ADEFBFF}" type="pres">
      <dgm:prSet presAssocID="{28B1732D-C7DF-4B8D-9E62-72976A7A196A}" presName="parentText" presStyleLbl="node1" presStyleIdx="7" presStyleCnt="8">
        <dgm:presLayoutVars>
          <dgm:chMax val="0"/>
          <dgm:bulletEnabled val="1"/>
        </dgm:presLayoutVars>
      </dgm:prSet>
      <dgm:spPr/>
      <dgm:t>
        <a:bodyPr/>
        <a:lstStyle/>
        <a:p>
          <a:endParaRPr lang="en-US"/>
        </a:p>
      </dgm:t>
    </dgm:pt>
  </dgm:ptLst>
  <dgm:cxnLst>
    <dgm:cxn modelId="{0B32398A-9A41-4887-8596-8326BDE0BA53}" type="presOf" srcId="{B932D856-C263-42BA-B49F-843E679770E7}" destId="{7909DFDE-9FDF-4472-82C1-A4843A5CD7F9}" srcOrd="0" destOrd="0" presId="urn:microsoft.com/office/officeart/2005/8/layout/vList2"/>
    <dgm:cxn modelId="{55583B26-0636-4FE2-A555-C021AA855DBF}" type="presOf" srcId="{FD02EBAD-2C63-4407-9D30-D38E9AEC6F72}" destId="{BBBF7E24-2477-420B-ACE3-368BEFB95E38}" srcOrd="0" destOrd="0" presId="urn:microsoft.com/office/officeart/2005/8/layout/vList2"/>
    <dgm:cxn modelId="{AAAC63E8-8CCB-43FC-B52E-F70C00AA1A46}" type="presOf" srcId="{8F38A1ED-B60E-4467-8EC1-B18C9484DE11}" destId="{5AC15875-5708-4040-A0FA-97CB35D6F327}" srcOrd="0" destOrd="0" presId="urn:microsoft.com/office/officeart/2005/8/layout/vList2"/>
    <dgm:cxn modelId="{52FCFE6C-93F6-467B-97AC-E5386A831942}" type="presOf" srcId="{72E7D512-34C9-47E2-8330-86798A50E73C}" destId="{BAB34AA8-2F91-485A-8069-5492E1FD4002}" srcOrd="0" destOrd="0" presId="urn:microsoft.com/office/officeart/2005/8/layout/vList2"/>
    <dgm:cxn modelId="{06B33CE6-D665-4998-8D69-3970D097BFB0}" type="presOf" srcId="{28B1732D-C7DF-4B8D-9E62-72976A7A196A}" destId="{6577268F-F15B-45EC-A319-64956ADEFBFF}" srcOrd="0" destOrd="0" presId="urn:microsoft.com/office/officeart/2005/8/layout/vList2"/>
    <dgm:cxn modelId="{D60024A0-CAC6-4650-9DAB-7EC5C9FA8A91}" srcId="{B932D856-C263-42BA-B49F-843E679770E7}" destId="{FD02EBAD-2C63-4407-9D30-D38E9AEC6F72}" srcOrd="6" destOrd="0" parTransId="{8609FE63-DEB8-4E09-A012-7ED71780ECB0}" sibTransId="{A908B585-49C1-4581-AE75-C68E68B1E2BE}"/>
    <dgm:cxn modelId="{AE8B2BF6-B5B1-488E-8230-CEDD50B22038}" type="presOf" srcId="{3800A5CF-1179-4250-A5C9-815293B7BF98}" destId="{246560BF-F59E-4B65-9CCD-C5EDB0BBEA9E}" srcOrd="0" destOrd="0" presId="urn:microsoft.com/office/officeart/2005/8/layout/vList2"/>
    <dgm:cxn modelId="{5EA357DA-6AFC-4DE5-BEE4-F04FEE91F3CB}" srcId="{B932D856-C263-42BA-B49F-843E679770E7}" destId="{72E7D512-34C9-47E2-8330-86798A50E73C}" srcOrd="1" destOrd="0" parTransId="{2D5E758E-EFB0-41FC-A3AF-CFB55FF59D5F}" sibTransId="{1E479D0F-4B64-41F9-8BB5-235001A059BE}"/>
    <dgm:cxn modelId="{FA300981-5E63-4E01-8866-F851EFBD23B2}" srcId="{B932D856-C263-42BA-B49F-843E679770E7}" destId="{7F88A996-82C3-49D4-9CE0-DC471BA83F8D}" srcOrd="4" destOrd="0" parTransId="{9720DEE0-EED2-4676-AD68-B8330F769ADC}" sibTransId="{6F36DFA2-5C6B-46E3-AD71-82AF921DC268}"/>
    <dgm:cxn modelId="{753F00C2-2C81-4CC5-B906-16EC103A6A8B}" srcId="{B932D856-C263-42BA-B49F-843E679770E7}" destId="{5A133F46-CEB6-4ABB-9D41-AD018AB78E98}" srcOrd="3" destOrd="0" parTransId="{89715171-1FDB-485A-BAB7-72376066AD90}" sibTransId="{4C07E94B-9106-469C-A68B-509CFBA78D78}"/>
    <dgm:cxn modelId="{A9A9ED0C-DC4D-409B-A34E-276E78C72FC0}" srcId="{B932D856-C263-42BA-B49F-843E679770E7}" destId="{3800A5CF-1179-4250-A5C9-815293B7BF98}" srcOrd="2" destOrd="0" parTransId="{597053C6-A53C-4895-AB77-01303263AB81}" sibTransId="{2B00BAC0-0F83-4D68-9D6C-2151AE58E8D7}"/>
    <dgm:cxn modelId="{12940E85-17FC-4E24-A067-ADD48AA7AD12}" type="presOf" srcId="{7F88A996-82C3-49D4-9CE0-DC471BA83F8D}" destId="{A390D4E1-ED8C-45F6-B034-CC6F3D5AD56E}" srcOrd="0" destOrd="0" presId="urn:microsoft.com/office/officeart/2005/8/layout/vList2"/>
    <dgm:cxn modelId="{FCA34872-36E1-4375-870B-AF29ACE79F49}" type="presOf" srcId="{5A133F46-CEB6-4ABB-9D41-AD018AB78E98}" destId="{2520435A-5185-41AC-87CA-486228BB60FC}" srcOrd="0" destOrd="0" presId="urn:microsoft.com/office/officeart/2005/8/layout/vList2"/>
    <dgm:cxn modelId="{4C2719CE-F80F-4443-8EFA-F779CC3CD799}" srcId="{B932D856-C263-42BA-B49F-843E679770E7}" destId="{872301A3-8B79-4AAC-B5C6-83CB626A515C}" srcOrd="5" destOrd="0" parTransId="{6992ABEA-C213-4B08-8C2F-98DB0EEF44C5}" sibTransId="{5C3A366C-C4D0-4B64-B666-5DE4D8ACE133}"/>
    <dgm:cxn modelId="{7035F075-941E-40C2-8AC9-BCD673845F9D}" srcId="{B932D856-C263-42BA-B49F-843E679770E7}" destId="{8F38A1ED-B60E-4467-8EC1-B18C9484DE11}" srcOrd="0" destOrd="0" parTransId="{AA04DC85-AFE8-4E9B-BF9A-BCB01D836E16}" sibTransId="{2B11F171-2B96-4A3B-84F9-9F14C9B6EB85}"/>
    <dgm:cxn modelId="{5884A5C0-E8BD-4A9A-BCFB-1DC460378E65}" srcId="{B932D856-C263-42BA-B49F-843E679770E7}" destId="{28B1732D-C7DF-4B8D-9E62-72976A7A196A}" srcOrd="7" destOrd="0" parTransId="{74F69BCE-FD62-4238-BA06-36B699D8563C}" sibTransId="{025E9104-FF7B-4ECC-98AA-5E2F349429C9}"/>
    <dgm:cxn modelId="{00BA92ED-A033-4741-B99D-2D567B081090}" type="presOf" srcId="{872301A3-8B79-4AAC-B5C6-83CB626A515C}" destId="{451744B4-5576-419B-AC22-A5F28FD487DF}" srcOrd="0" destOrd="0" presId="urn:microsoft.com/office/officeart/2005/8/layout/vList2"/>
    <dgm:cxn modelId="{20FF6C57-A155-4B0B-A587-22B8C6C44992}" type="presParOf" srcId="{7909DFDE-9FDF-4472-82C1-A4843A5CD7F9}" destId="{5AC15875-5708-4040-A0FA-97CB35D6F327}" srcOrd="0" destOrd="0" presId="urn:microsoft.com/office/officeart/2005/8/layout/vList2"/>
    <dgm:cxn modelId="{68F9BBA8-2EDB-4571-919A-38944D8BF1E1}" type="presParOf" srcId="{7909DFDE-9FDF-4472-82C1-A4843A5CD7F9}" destId="{9DE6D62B-B082-466F-91B6-0F62BB6AFF13}" srcOrd="1" destOrd="0" presId="urn:microsoft.com/office/officeart/2005/8/layout/vList2"/>
    <dgm:cxn modelId="{E13C2A19-D4F2-41DA-90FD-FDE5BB6BCD5E}" type="presParOf" srcId="{7909DFDE-9FDF-4472-82C1-A4843A5CD7F9}" destId="{BAB34AA8-2F91-485A-8069-5492E1FD4002}" srcOrd="2" destOrd="0" presId="urn:microsoft.com/office/officeart/2005/8/layout/vList2"/>
    <dgm:cxn modelId="{CDFFDB62-9D82-402C-8F7D-A1B324D83076}" type="presParOf" srcId="{7909DFDE-9FDF-4472-82C1-A4843A5CD7F9}" destId="{D6E70F02-B28F-4F61-9448-8548DCCADD86}" srcOrd="3" destOrd="0" presId="urn:microsoft.com/office/officeart/2005/8/layout/vList2"/>
    <dgm:cxn modelId="{CB882221-657C-4AF1-814F-C69706FB7CE6}" type="presParOf" srcId="{7909DFDE-9FDF-4472-82C1-A4843A5CD7F9}" destId="{246560BF-F59E-4B65-9CCD-C5EDB0BBEA9E}" srcOrd="4" destOrd="0" presId="urn:microsoft.com/office/officeart/2005/8/layout/vList2"/>
    <dgm:cxn modelId="{1462E039-69B4-45E0-AD96-3DCE4E00996D}" type="presParOf" srcId="{7909DFDE-9FDF-4472-82C1-A4843A5CD7F9}" destId="{A7628F71-A9CE-4071-B8EE-A30D305B1020}" srcOrd="5" destOrd="0" presId="urn:microsoft.com/office/officeart/2005/8/layout/vList2"/>
    <dgm:cxn modelId="{BA75BD16-0A8E-4B19-A4ED-F7B070907F7A}" type="presParOf" srcId="{7909DFDE-9FDF-4472-82C1-A4843A5CD7F9}" destId="{2520435A-5185-41AC-87CA-486228BB60FC}" srcOrd="6" destOrd="0" presId="urn:microsoft.com/office/officeart/2005/8/layout/vList2"/>
    <dgm:cxn modelId="{528E906F-8271-4408-9B20-69AC611E2F68}" type="presParOf" srcId="{7909DFDE-9FDF-4472-82C1-A4843A5CD7F9}" destId="{79E1C588-F962-4848-9877-586F7AA4BF6F}" srcOrd="7" destOrd="0" presId="urn:microsoft.com/office/officeart/2005/8/layout/vList2"/>
    <dgm:cxn modelId="{BE272A98-D3FD-452C-B7E9-05B5EE5CB0F1}" type="presParOf" srcId="{7909DFDE-9FDF-4472-82C1-A4843A5CD7F9}" destId="{A390D4E1-ED8C-45F6-B034-CC6F3D5AD56E}" srcOrd="8" destOrd="0" presId="urn:microsoft.com/office/officeart/2005/8/layout/vList2"/>
    <dgm:cxn modelId="{60418467-89F3-4363-8FD5-22BE0A619CB9}" type="presParOf" srcId="{7909DFDE-9FDF-4472-82C1-A4843A5CD7F9}" destId="{CA3EF770-65C3-4831-B55C-A447F09DD01B}" srcOrd="9" destOrd="0" presId="urn:microsoft.com/office/officeart/2005/8/layout/vList2"/>
    <dgm:cxn modelId="{17C4996B-8054-43C8-8803-ED8CD90C866B}" type="presParOf" srcId="{7909DFDE-9FDF-4472-82C1-A4843A5CD7F9}" destId="{451744B4-5576-419B-AC22-A5F28FD487DF}" srcOrd="10" destOrd="0" presId="urn:microsoft.com/office/officeart/2005/8/layout/vList2"/>
    <dgm:cxn modelId="{07B98842-241E-415E-9238-C03E0905B26C}" type="presParOf" srcId="{7909DFDE-9FDF-4472-82C1-A4843A5CD7F9}" destId="{80B27385-6139-45D3-9839-4F6AE8565DD1}" srcOrd="11" destOrd="0" presId="urn:microsoft.com/office/officeart/2005/8/layout/vList2"/>
    <dgm:cxn modelId="{30C5C8FA-38C4-40D3-A9D1-FEB7557658DB}" type="presParOf" srcId="{7909DFDE-9FDF-4472-82C1-A4843A5CD7F9}" destId="{BBBF7E24-2477-420B-ACE3-368BEFB95E38}" srcOrd="12" destOrd="0" presId="urn:microsoft.com/office/officeart/2005/8/layout/vList2"/>
    <dgm:cxn modelId="{8163114A-312B-488F-B4A7-0DC7B7509A53}" type="presParOf" srcId="{7909DFDE-9FDF-4472-82C1-A4843A5CD7F9}" destId="{F841AD8C-08CE-43AA-B092-8BDF5D209458}" srcOrd="13" destOrd="0" presId="urn:microsoft.com/office/officeart/2005/8/layout/vList2"/>
    <dgm:cxn modelId="{8F21EBD7-B6B1-47F3-B961-1DD249692D1F}" type="presParOf" srcId="{7909DFDE-9FDF-4472-82C1-A4843A5CD7F9}" destId="{6577268F-F15B-45EC-A319-64956ADEFBF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AC1ADE-4CCA-4401-B9FC-8E3B4C337CD1}"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4485759D-F2EC-4062-90D1-2F86E492F6B7}">
      <dgm:prSet/>
      <dgm:spPr/>
      <dgm:t>
        <a:bodyPr/>
        <a:lstStyle/>
        <a:p>
          <a:pPr rtl="0"/>
          <a:r>
            <a:rPr lang="en-US" b="1" smtClean="0"/>
            <a:t>Emergency tests</a:t>
          </a:r>
          <a:endParaRPr lang="en-US"/>
        </a:p>
      </dgm:t>
    </dgm:pt>
    <dgm:pt modelId="{8A00656D-3D3C-49F2-8948-5ACAA0E5D08B}" type="parTrans" cxnId="{769AD3D6-D9F5-4EE8-8499-B3B2BA1E2486}">
      <dgm:prSet/>
      <dgm:spPr/>
      <dgm:t>
        <a:bodyPr/>
        <a:lstStyle/>
        <a:p>
          <a:endParaRPr lang="en-US"/>
        </a:p>
      </dgm:t>
    </dgm:pt>
    <dgm:pt modelId="{D2FCC1A0-F11D-443F-9DC5-C59DDC5C9C55}" type="sibTrans" cxnId="{769AD3D6-D9F5-4EE8-8499-B3B2BA1E2486}">
      <dgm:prSet/>
      <dgm:spPr/>
      <dgm:t>
        <a:bodyPr/>
        <a:lstStyle/>
        <a:p>
          <a:endParaRPr lang="en-US"/>
        </a:p>
      </dgm:t>
    </dgm:pt>
    <dgm:pt modelId="{77DB8A7A-D946-41E2-98E9-D648D179AD21}">
      <dgm:prSet/>
      <dgm:spPr/>
      <dgm:t>
        <a:bodyPr/>
        <a:lstStyle/>
        <a:p>
          <a:pPr rtl="0"/>
          <a:r>
            <a:rPr lang="en-US" smtClean="0"/>
            <a:t>Urea and electrolytes</a:t>
          </a:r>
          <a:endParaRPr lang="en-US"/>
        </a:p>
      </dgm:t>
    </dgm:pt>
    <dgm:pt modelId="{4E83AF82-059D-4EC2-94B8-544EFF6BD338}" type="parTrans" cxnId="{7BC7E128-A90A-4514-BAC9-6DD16DA4509D}">
      <dgm:prSet/>
      <dgm:spPr/>
      <dgm:t>
        <a:bodyPr/>
        <a:lstStyle/>
        <a:p>
          <a:endParaRPr lang="en-US"/>
        </a:p>
      </dgm:t>
    </dgm:pt>
    <dgm:pt modelId="{C0A3A662-6FC6-4DF5-B364-79283D9482CF}" type="sibTrans" cxnId="{7BC7E128-A90A-4514-BAC9-6DD16DA4509D}">
      <dgm:prSet/>
      <dgm:spPr/>
      <dgm:t>
        <a:bodyPr/>
        <a:lstStyle/>
        <a:p>
          <a:endParaRPr lang="en-US"/>
        </a:p>
      </dgm:t>
    </dgm:pt>
    <dgm:pt modelId="{5B403225-DD8F-4003-B591-0270F7792A76}">
      <dgm:prSet/>
      <dgm:spPr/>
      <dgm:t>
        <a:bodyPr/>
        <a:lstStyle/>
        <a:p>
          <a:pPr rtl="0"/>
          <a:r>
            <a:rPr lang="en-US" smtClean="0"/>
            <a:t>Blood gases</a:t>
          </a:r>
          <a:endParaRPr lang="en-US"/>
        </a:p>
      </dgm:t>
    </dgm:pt>
    <dgm:pt modelId="{02C1922A-3D45-4BB9-95E3-6A7D784EC789}" type="parTrans" cxnId="{9B0EE9F4-113C-47D9-80C6-B7427648EF32}">
      <dgm:prSet/>
      <dgm:spPr/>
      <dgm:t>
        <a:bodyPr/>
        <a:lstStyle/>
        <a:p>
          <a:endParaRPr lang="en-US"/>
        </a:p>
      </dgm:t>
    </dgm:pt>
    <dgm:pt modelId="{7A9B691E-3A37-491D-A5FB-4EFD0264E688}" type="sibTrans" cxnId="{9B0EE9F4-113C-47D9-80C6-B7427648EF32}">
      <dgm:prSet/>
      <dgm:spPr/>
      <dgm:t>
        <a:bodyPr/>
        <a:lstStyle/>
        <a:p>
          <a:endParaRPr lang="en-US"/>
        </a:p>
      </dgm:t>
    </dgm:pt>
    <dgm:pt modelId="{A0BE3089-8AF2-4B14-A96E-4745E78C8BE3}">
      <dgm:prSet/>
      <dgm:spPr/>
      <dgm:t>
        <a:bodyPr/>
        <a:lstStyle/>
        <a:p>
          <a:pPr rtl="0"/>
          <a:r>
            <a:rPr lang="en-US" dirty="0" smtClean="0"/>
            <a:t>Amylase</a:t>
          </a:r>
          <a:endParaRPr lang="en-US" dirty="0"/>
        </a:p>
      </dgm:t>
    </dgm:pt>
    <dgm:pt modelId="{B70AF209-C2DA-4B52-B4E1-C4BB56D571B3}" type="parTrans" cxnId="{11E225BA-AE54-4D40-9F15-10F0EE15760B}">
      <dgm:prSet/>
      <dgm:spPr/>
      <dgm:t>
        <a:bodyPr/>
        <a:lstStyle/>
        <a:p>
          <a:endParaRPr lang="en-US"/>
        </a:p>
      </dgm:t>
    </dgm:pt>
    <dgm:pt modelId="{632F73F0-9A9A-419B-BC53-508B616C721F}" type="sibTrans" cxnId="{11E225BA-AE54-4D40-9F15-10F0EE15760B}">
      <dgm:prSet/>
      <dgm:spPr/>
      <dgm:t>
        <a:bodyPr/>
        <a:lstStyle/>
        <a:p>
          <a:endParaRPr lang="en-US"/>
        </a:p>
      </dgm:t>
    </dgm:pt>
    <dgm:pt modelId="{A7FA266D-D5C1-4F47-AEFA-BD4C4EAA314C}">
      <dgm:prSet/>
      <dgm:spPr/>
      <dgm:t>
        <a:bodyPr/>
        <a:lstStyle/>
        <a:p>
          <a:pPr rtl="0"/>
          <a:r>
            <a:rPr lang="en-US" smtClean="0"/>
            <a:t>Glucose</a:t>
          </a:r>
          <a:endParaRPr lang="en-US"/>
        </a:p>
      </dgm:t>
    </dgm:pt>
    <dgm:pt modelId="{4B404736-174A-45BA-B1F0-D873C4818857}" type="parTrans" cxnId="{E188D13B-5D79-4AEA-AD8B-6D001FDE90F2}">
      <dgm:prSet/>
      <dgm:spPr/>
      <dgm:t>
        <a:bodyPr/>
        <a:lstStyle/>
        <a:p>
          <a:endParaRPr lang="en-US"/>
        </a:p>
      </dgm:t>
    </dgm:pt>
    <dgm:pt modelId="{C64FF224-EA7A-4D61-B316-92603D2DD346}" type="sibTrans" cxnId="{E188D13B-5D79-4AEA-AD8B-6D001FDE90F2}">
      <dgm:prSet/>
      <dgm:spPr/>
      <dgm:t>
        <a:bodyPr/>
        <a:lstStyle/>
        <a:p>
          <a:endParaRPr lang="en-US"/>
        </a:p>
      </dgm:t>
    </dgm:pt>
    <dgm:pt modelId="{C1524155-1E74-4698-9C5E-AA0AAB2E1737}">
      <dgm:prSet/>
      <dgm:spPr/>
      <dgm:t>
        <a:bodyPr/>
        <a:lstStyle/>
        <a:p>
          <a:pPr rtl="0"/>
          <a:r>
            <a:rPr lang="en-US" smtClean="0"/>
            <a:t>Salicylate</a:t>
          </a:r>
          <a:endParaRPr lang="en-US"/>
        </a:p>
      </dgm:t>
    </dgm:pt>
    <dgm:pt modelId="{479CF3F1-01CE-4999-854A-4FA1C510F38C}" type="parTrans" cxnId="{B7EE93F0-B5F2-4D53-95F9-EF1B40E5D068}">
      <dgm:prSet/>
      <dgm:spPr/>
      <dgm:t>
        <a:bodyPr/>
        <a:lstStyle/>
        <a:p>
          <a:endParaRPr lang="en-US"/>
        </a:p>
      </dgm:t>
    </dgm:pt>
    <dgm:pt modelId="{295D28D8-028B-4137-9703-BC91CB33F359}" type="sibTrans" cxnId="{B7EE93F0-B5F2-4D53-95F9-EF1B40E5D068}">
      <dgm:prSet/>
      <dgm:spPr/>
      <dgm:t>
        <a:bodyPr/>
        <a:lstStyle/>
        <a:p>
          <a:endParaRPr lang="en-US"/>
        </a:p>
      </dgm:t>
    </dgm:pt>
    <dgm:pt modelId="{ABEBA4CA-CFA9-4309-A292-988752155E83}">
      <dgm:prSet/>
      <dgm:spPr/>
      <dgm:t>
        <a:bodyPr/>
        <a:lstStyle/>
        <a:p>
          <a:pPr rtl="0"/>
          <a:r>
            <a:rPr lang="en-US" smtClean="0"/>
            <a:t>Paracetamol</a:t>
          </a:r>
          <a:endParaRPr lang="en-US"/>
        </a:p>
      </dgm:t>
    </dgm:pt>
    <dgm:pt modelId="{5088F557-B75E-4CE0-A638-531A8024CF42}" type="parTrans" cxnId="{20C5EEFE-539D-4C0C-A4A1-60AC0357655D}">
      <dgm:prSet/>
      <dgm:spPr/>
      <dgm:t>
        <a:bodyPr/>
        <a:lstStyle/>
        <a:p>
          <a:endParaRPr lang="en-US"/>
        </a:p>
      </dgm:t>
    </dgm:pt>
    <dgm:pt modelId="{E075FEB8-9AEE-418C-ADF2-5EE4A2A06088}" type="sibTrans" cxnId="{20C5EEFE-539D-4C0C-A4A1-60AC0357655D}">
      <dgm:prSet/>
      <dgm:spPr/>
      <dgm:t>
        <a:bodyPr/>
        <a:lstStyle/>
        <a:p>
          <a:endParaRPr lang="en-US"/>
        </a:p>
      </dgm:t>
    </dgm:pt>
    <dgm:pt modelId="{D5787958-0114-4162-A896-EAA7A6AE0F1F}">
      <dgm:prSet/>
      <dgm:spPr/>
      <dgm:t>
        <a:bodyPr/>
        <a:lstStyle/>
        <a:p>
          <a:pPr rtl="0"/>
          <a:r>
            <a:rPr lang="en-US" smtClean="0"/>
            <a:t>Calcium</a:t>
          </a:r>
          <a:endParaRPr lang="en-US"/>
        </a:p>
      </dgm:t>
    </dgm:pt>
    <dgm:pt modelId="{3D02CDE7-5E75-4E0F-9594-F357CF188220}" type="parTrans" cxnId="{CDBAD109-56F3-4492-AF63-1BF4B8D005A9}">
      <dgm:prSet/>
      <dgm:spPr/>
      <dgm:t>
        <a:bodyPr/>
        <a:lstStyle/>
        <a:p>
          <a:endParaRPr lang="en-US"/>
        </a:p>
      </dgm:t>
    </dgm:pt>
    <dgm:pt modelId="{E1CEE8BA-8B54-4FAD-A99B-9C3906487C8D}" type="sibTrans" cxnId="{CDBAD109-56F3-4492-AF63-1BF4B8D005A9}">
      <dgm:prSet/>
      <dgm:spPr/>
      <dgm:t>
        <a:bodyPr/>
        <a:lstStyle/>
        <a:p>
          <a:endParaRPr lang="en-US"/>
        </a:p>
      </dgm:t>
    </dgm:pt>
    <dgm:pt modelId="{BAE4DC26-9FFE-4F09-A389-E4ED14717F8B}" type="pres">
      <dgm:prSet presAssocID="{B9AC1ADE-4CCA-4401-B9FC-8E3B4C337CD1}" presName="linear" presStyleCnt="0">
        <dgm:presLayoutVars>
          <dgm:animLvl val="lvl"/>
          <dgm:resizeHandles val="exact"/>
        </dgm:presLayoutVars>
      </dgm:prSet>
      <dgm:spPr/>
      <dgm:t>
        <a:bodyPr/>
        <a:lstStyle/>
        <a:p>
          <a:endParaRPr lang="en-US"/>
        </a:p>
      </dgm:t>
    </dgm:pt>
    <dgm:pt modelId="{C82B2B5C-1BC2-47DD-9926-9164AE5804FA}" type="pres">
      <dgm:prSet presAssocID="{4485759D-F2EC-4062-90D1-2F86E492F6B7}" presName="parentText" presStyleLbl="node1" presStyleIdx="0" presStyleCnt="8">
        <dgm:presLayoutVars>
          <dgm:chMax val="0"/>
          <dgm:bulletEnabled val="1"/>
        </dgm:presLayoutVars>
      </dgm:prSet>
      <dgm:spPr/>
      <dgm:t>
        <a:bodyPr/>
        <a:lstStyle/>
        <a:p>
          <a:endParaRPr lang="en-US"/>
        </a:p>
      </dgm:t>
    </dgm:pt>
    <dgm:pt modelId="{2F6E39FB-3934-4B44-8A9B-69B9E6FD66B4}" type="pres">
      <dgm:prSet presAssocID="{D2FCC1A0-F11D-443F-9DC5-C59DDC5C9C55}" presName="spacer" presStyleCnt="0"/>
      <dgm:spPr/>
    </dgm:pt>
    <dgm:pt modelId="{3823745A-9CB5-41C5-9CCD-7BA88D2AAC6A}" type="pres">
      <dgm:prSet presAssocID="{77DB8A7A-D946-41E2-98E9-D648D179AD21}" presName="parentText" presStyleLbl="node1" presStyleIdx="1" presStyleCnt="8">
        <dgm:presLayoutVars>
          <dgm:chMax val="0"/>
          <dgm:bulletEnabled val="1"/>
        </dgm:presLayoutVars>
      </dgm:prSet>
      <dgm:spPr/>
      <dgm:t>
        <a:bodyPr/>
        <a:lstStyle/>
        <a:p>
          <a:endParaRPr lang="en-US"/>
        </a:p>
      </dgm:t>
    </dgm:pt>
    <dgm:pt modelId="{04B86E91-174D-4884-908D-8C964C3EE2DC}" type="pres">
      <dgm:prSet presAssocID="{C0A3A662-6FC6-4DF5-B364-79283D9482CF}" presName="spacer" presStyleCnt="0"/>
      <dgm:spPr/>
    </dgm:pt>
    <dgm:pt modelId="{5901C723-CDCE-420D-8033-E385125A08AE}" type="pres">
      <dgm:prSet presAssocID="{5B403225-DD8F-4003-B591-0270F7792A76}" presName="parentText" presStyleLbl="node1" presStyleIdx="2" presStyleCnt="8">
        <dgm:presLayoutVars>
          <dgm:chMax val="0"/>
          <dgm:bulletEnabled val="1"/>
        </dgm:presLayoutVars>
      </dgm:prSet>
      <dgm:spPr/>
      <dgm:t>
        <a:bodyPr/>
        <a:lstStyle/>
        <a:p>
          <a:endParaRPr lang="en-US"/>
        </a:p>
      </dgm:t>
    </dgm:pt>
    <dgm:pt modelId="{1497F3A8-82F1-482A-9085-4ECF17DF6107}" type="pres">
      <dgm:prSet presAssocID="{7A9B691E-3A37-491D-A5FB-4EFD0264E688}" presName="spacer" presStyleCnt="0"/>
      <dgm:spPr/>
    </dgm:pt>
    <dgm:pt modelId="{ED63CB86-71A9-4546-9CEA-7BDA81FBCAD9}" type="pres">
      <dgm:prSet presAssocID="{A0BE3089-8AF2-4B14-A96E-4745E78C8BE3}" presName="parentText" presStyleLbl="node1" presStyleIdx="3" presStyleCnt="8">
        <dgm:presLayoutVars>
          <dgm:chMax val="0"/>
          <dgm:bulletEnabled val="1"/>
        </dgm:presLayoutVars>
      </dgm:prSet>
      <dgm:spPr/>
      <dgm:t>
        <a:bodyPr/>
        <a:lstStyle/>
        <a:p>
          <a:endParaRPr lang="en-US"/>
        </a:p>
      </dgm:t>
    </dgm:pt>
    <dgm:pt modelId="{73AA37C9-BBCE-41CC-BBFB-C6442F98CACE}" type="pres">
      <dgm:prSet presAssocID="{632F73F0-9A9A-419B-BC53-508B616C721F}" presName="spacer" presStyleCnt="0"/>
      <dgm:spPr/>
    </dgm:pt>
    <dgm:pt modelId="{51A61843-4864-4585-93D7-35B343D3629B}" type="pres">
      <dgm:prSet presAssocID="{A7FA266D-D5C1-4F47-AEFA-BD4C4EAA314C}" presName="parentText" presStyleLbl="node1" presStyleIdx="4" presStyleCnt="8">
        <dgm:presLayoutVars>
          <dgm:chMax val="0"/>
          <dgm:bulletEnabled val="1"/>
        </dgm:presLayoutVars>
      </dgm:prSet>
      <dgm:spPr/>
      <dgm:t>
        <a:bodyPr/>
        <a:lstStyle/>
        <a:p>
          <a:endParaRPr lang="en-US"/>
        </a:p>
      </dgm:t>
    </dgm:pt>
    <dgm:pt modelId="{4A141C20-5BBC-4020-961E-05CEF30B1F0E}" type="pres">
      <dgm:prSet presAssocID="{C64FF224-EA7A-4D61-B316-92603D2DD346}" presName="spacer" presStyleCnt="0"/>
      <dgm:spPr/>
    </dgm:pt>
    <dgm:pt modelId="{B766AB4E-ACD8-46EA-9C96-C63CC1789AC7}" type="pres">
      <dgm:prSet presAssocID="{C1524155-1E74-4698-9C5E-AA0AAB2E1737}" presName="parentText" presStyleLbl="node1" presStyleIdx="5" presStyleCnt="8">
        <dgm:presLayoutVars>
          <dgm:chMax val="0"/>
          <dgm:bulletEnabled val="1"/>
        </dgm:presLayoutVars>
      </dgm:prSet>
      <dgm:spPr/>
      <dgm:t>
        <a:bodyPr/>
        <a:lstStyle/>
        <a:p>
          <a:endParaRPr lang="en-US"/>
        </a:p>
      </dgm:t>
    </dgm:pt>
    <dgm:pt modelId="{FA09BD97-134A-48A5-8368-F4F317515C5D}" type="pres">
      <dgm:prSet presAssocID="{295D28D8-028B-4137-9703-BC91CB33F359}" presName="spacer" presStyleCnt="0"/>
      <dgm:spPr/>
    </dgm:pt>
    <dgm:pt modelId="{7411D921-F87F-4EA9-AB41-86DFC146827E}" type="pres">
      <dgm:prSet presAssocID="{ABEBA4CA-CFA9-4309-A292-988752155E83}" presName="parentText" presStyleLbl="node1" presStyleIdx="6" presStyleCnt="8">
        <dgm:presLayoutVars>
          <dgm:chMax val="0"/>
          <dgm:bulletEnabled val="1"/>
        </dgm:presLayoutVars>
      </dgm:prSet>
      <dgm:spPr/>
      <dgm:t>
        <a:bodyPr/>
        <a:lstStyle/>
        <a:p>
          <a:endParaRPr lang="en-US"/>
        </a:p>
      </dgm:t>
    </dgm:pt>
    <dgm:pt modelId="{D80FBD73-05FE-46E1-A982-D91A6ABCC106}" type="pres">
      <dgm:prSet presAssocID="{E075FEB8-9AEE-418C-ADF2-5EE4A2A06088}" presName="spacer" presStyleCnt="0"/>
      <dgm:spPr/>
    </dgm:pt>
    <dgm:pt modelId="{C2AFE141-991B-4F13-B1B5-FF8CEBE2F628}" type="pres">
      <dgm:prSet presAssocID="{D5787958-0114-4162-A896-EAA7A6AE0F1F}" presName="parentText" presStyleLbl="node1" presStyleIdx="7" presStyleCnt="8">
        <dgm:presLayoutVars>
          <dgm:chMax val="0"/>
          <dgm:bulletEnabled val="1"/>
        </dgm:presLayoutVars>
      </dgm:prSet>
      <dgm:spPr/>
      <dgm:t>
        <a:bodyPr/>
        <a:lstStyle/>
        <a:p>
          <a:endParaRPr lang="en-US"/>
        </a:p>
      </dgm:t>
    </dgm:pt>
  </dgm:ptLst>
  <dgm:cxnLst>
    <dgm:cxn modelId="{7BC7E128-A90A-4514-BAC9-6DD16DA4509D}" srcId="{B9AC1ADE-4CCA-4401-B9FC-8E3B4C337CD1}" destId="{77DB8A7A-D946-41E2-98E9-D648D179AD21}" srcOrd="1" destOrd="0" parTransId="{4E83AF82-059D-4EC2-94B8-544EFF6BD338}" sibTransId="{C0A3A662-6FC6-4DF5-B364-79283D9482CF}"/>
    <dgm:cxn modelId="{B1EFDDB1-CACE-4346-A2D3-2CB2EFDD3E07}" type="presOf" srcId="{C1524155-1E74-4698-9C5E-AA0AAB2E1737}" destId="{B766AB4E-ACD8-46EA-9C96-C63CC1789AC7}" srcOrd="0" destOrd="0" presId="urn:microsoft.com/office/officeart/2005/8/layout/vList2"/>
    <dgm:cxn modelId="{A549A473-902A-4F01-90FD-0315C495DE92}" type="presOf" srcId="{77DB8A7A-D946-41E2-98E9-D648D179AD21}" destId="{3823745A-9CB5-41C5-9CCD-7BA88D2AAC6A}" srcOrd="0" destOrd="0" presId="urn:microsoft.com/office/officeart/2005/8/layout/vList2"/>
    <dgm:cxn modelId="{20C5EEFE-539D-4C0C-A4A1-60AC0357655D}" srcId="{B9AC1ADE-4CCA-4401-B9FC-8E3B4C337CD1}" destId="{ABEBA4CA-CFA9-4309-A292-988752155E83}" srcOrd="6" destOrd="0" parTransId="{5088F557-B75E-4CE0-A638-531A8024CF42}" sibTransId="{E075FEB8-9AEE-418C-ADF2-5EE4A2A06088}"/>
    <dgm:cxn modelId="{7172C0C5-3896-47F6-97A8-75E0EFE13733}" type="presOf" srcId="{A0BE3089-8AF2-4B14-A96E-4745E78C8BE3}" destId="{ED63CB86-71A9-4546-9CEA-7BDA81FBCAD9}" srcOrd="0" destOrd="0" presId="urn:microsoft.com/office/officeart/2005/8/layout/vList2"/>
    <dgm:cxn modelId="{9B0EE9F4-113C-47D9-80C6-B7427648EF32}" srcId="{B9AC1ADE-4CCA-4401-B9FC-8E3B4C337CD1}" destId="{5B403225-DD8F-4003-B591-0270F7792A76}" srcOrd="2" destOrd="0" parTransId="{02C1922A-3D45-4BB9-95E3-6A7D784EC789}" sibTransId="{7A9B691E-3A37-491D-A5FB-4EFD0264E688}"/>
    <dgm:cxn modelId="{E188D13B-5D79-4AEA-AD8B-6D001FDE90F2}" srcId="{B9AC1ADE-4CCA-4401-B9FC-8E3B4C337CD1}" destId="{A7FA266D-D5C1-4F47-AEFA-BD4C4EAA314C}" srcOrd="4" destOrd="0" parTransId="{4B404736-174A-45BA-B1F0-D873C4818857}" sibTransId="{C64FF224-EA7A-4D61-B316-92603D2DD346}"/>
    <dgm:cxn modelId="{11E225BA-AE54-4D40-9F15-10F0EE15760B}" srcId="{B9AC1ADE-4CCA-4401-B9FC-8E3B4C337CD1}" destId="{A0BE3089-8AF2-4B14-A96E-4745E78C8BE3}" srcOrd="3" destOrd="0" parTransId="{B70AF209-C2DA-4B52-B4E1-C4BB56D571B3}" sibTransId="{632F73F0-9A9A-419B-BC53-508B616C721F}"/>
    <dgm:cxn modelId="{769AD3D6-D9F5-4EE8-8499-B3B2BA1E2486}" srcId="{B9AC1ADE-4CCA-4401-B9FC-8E3B4C337CD1}" destId="{4485759D-F2EC-4062-90D1-2F86E492F6B7}" srcOrd="0" destOrd="0" parTransId="{8A00656D-3D3C-49F2-8948-5ACAA0E5D08B}" sibTransId="{D2FCC1A0-F11D-443F-9DC5-C59DDC5C9C55}"/>
    <dgm:cxn modelId="{284753B9-F113-420F-A3F3-AC5332CA251B}" type="presOf" srcId="{A7FA266D-D5C1-4F47-AEFA-BD4C4EAA314C}" destId="{51A61843-4864-4585-93D7-35B343D3629B}" srcOrd="0" destOrd="0" presId="urn:microsoft.com/office/officeart/2005/8/layout/vList2"/>
    <dgm:cxn modelId="{CDBAD109-56F3-4492-AF63-1BF4B8D005A9}" srcId="{B9AC1ADE-4CCA-4401-B9FC-8E3B4C337CD1}" destId="{D5787958-0114-4162-A896-EAA7A6AE0F1F}" srcOrd="7" destOrd="0" parTransId="{3D02CDE7-5E75-4E0F-9594-F357CF188220}" sibTransId="{E1CEE8BA-8B54-4FAD-A99B-9C3906487C8D}"/>
    <dgm:cxn modelId="{9CC240A0-7E0B-4A21-BAC1-266B961A7DCC}" type="presOf" srcId="{5B403225-DD8F-4003-B591-0270F7792A76}" destId="{5901C723-CDCE-420D-8033-E385125A08AE}" srcOrd="0" destOrd="0" presId="urn:microsoft.com/office/officeart/2005/8/layout/vList2"/>
    <dgm:cxn modelId="{A7DD6CBB-6217-46F3-882B-7EB001692A56}" type="presOf" srcId="{B9AC1ADE-4CCA-4401-B9FC-8E3B4C337CD1}" destId="{BAE4DC26-9FFE-4F09-A389-E4ED14717F8B}" srcOrd="0" destOrd="0" presId="urn:microsoft.com/office/officeart/2005/8/layout/vList2"/>
    <dgm:cxn modelId="{B7EE93F0-B5F2-4D53-95F9-EF1B40E5D068}" srcId="{B9AC1ADE-4CCA-4401-B9FC-8E3B4C337CD1}" destId="{C1524155-1E74-4698-9C5E-AA0AAB2E1737}" srcOrd="5" destOrd="0" parTransId="{479CF3F1-01CE-4999-854A-4FA1C510F38C}" sibTransId="{295D28D8-028B-4137-9703-BC91CB33F359}"/>
    <dgm:cxn modelId="{F92C0D9F-B6AC-42DC-B159-112010AB3BD1}" type="presOf" srcId="{D5787958-0114-4162-A896-EAA7A6AE0F1F}" destId="{C2AFE141-991B-4F13-B1B5-FF8CEBE2F628}" srcOrd="0" destOrd="0" presId="urn:microsoft.com/office/officeart/2005/8/layout/vList2"/>
    <dgm:cxn modelId="{4B3DF8F7-E6EE-462E-9EF0-18A2854D75E0}" type="presOf" srcId="{ABEBA4CA-CFA9-4309-A292-988752155E83}" destId="{7411D921-F87F-4EA9-AB41-86DFC146827E}" srcOrd="0" destOrd="0" presId="urn:microsoft.com/office/officeart/2005/8/layout/vList2"/>
    <dgm:cxn modelId="{BA97451F-0B3C-41AE-9544-0BF5E0141D99}" type="presOf" srcId="{4485759D-F2EC-4062-90D1-2F86E492F6B7}" destId="{C82B2B5C-1BC2-47DD-9926-9164AE5804FA}" srcOrd="0" destOrd="0" presId="urn:microsoft.com/office/officeart/2005/8/layout/vList2"/>
    <dgm:cxn modelId="{14D6385E-7866-44F1-9D26-129A44F5372A}" type="presParOf" srcId="{BAE4DC26-9FFE-4F09-A389-E4ED14717F8B}" destId="{C82B2B5C-1BC2-47DD-9926-9164AE5804FA}" srcOrd="0" destOrd="0" presId="urn:microsoft.com/office/officeart/2005/8/layout/vList2"/>
    <dgm:cxn modelId="{0A08B16A-16D0-4A51-9798-72F6460AE781}" type="presParOf" srcId="{BAE4DC26-9FFE-4F09-A389-E4ED14717F8B}" destId="{2F6E39FB-3934-4B44-8A9B-69B9E6FD66B4}" srcOrd="1" destOrd="0" presId="urn:microsoft.com/office/officeart/2005/8/layout/vList2"/>
    <dgm:cxn modelId="{7E319D18-1379-4A5B-8028-CA242FBF015C}" type="presParOf" srcId="{BAE4DC26-9FFE-4F09-A389-E4ED14717F8B}" destId="{3823745A-9CB5-41C5-9CCD-7BA88D2AAC6A}" srcOrd="2" destOrd="0" presId="urn:microsoft.com/office/officeart/2005/8/layout/vList2"/>
    <dgm:cxn modelId="{A316E300-DDFB-4E53-A5AC-82BFAB677CEC}" type="presParOf" srcId="{BAE4DC26-9FFE-4F09-A389-E4ED14717F8B}" destId="{04B86E91-174D-4884-908D-8C964C3EE2DC}" srcOrd="3" destOrd="0" presId="urn:microsoft.com/office/officeart/2005/8/layout/vList2"/>
    <dgm:cxn modelId="{913830F7-CE24-4051-B576-F289AA81910D}" type="presParOf" srcId="{BAE4DC26-9FFE-4F09-A389-E4ED14717F8B}" destId="{5901C723-CDCE-420D-8033-E385125A08AE}" srcOrd="4" destOrd="0" presId="urn:microsoft.com/office/officeart/2005/8/layout/vList2"/>
    <dgm:cxn modelId="{88409901-A36F-4439-86EB-889B02084035}" type="presParOf" srcId="{BAE4DC26-9FFE-4F09-A389-E4ED14717F8B}" destId="{1497F3A8-82F1-482A-9085-4ECF17DF6107}" srcOrd="5" destOrd="0" presId="urn:microsoft.com/office/officeart/2005/8/layout/vList2"/>
    <dgm:cxn modelId="{BAB64222-C175-4458-9694-A12065B75FD1}" type="presParOf" srcId="{BAE4DC26-9FFE-4F09-A389-E4ED14717F8B}" destId="{ED63CB86-71A9-4546-9CEA-7BDA81FBCAD9}" srcOrd="6" destOrd="0" presId="urn:microsoft.com/office/officeart/2005/8/layout/vList2"/>
    <dgm:cxn modelId="{A51F0682-580D-4392-BE6E-44EA2139428E}" type="presParOf" srcId="{BAE4DC26-9FFE-4F09-A389-E4ED14717F8B}" destId="{73AA37C9-BBCE-41CC-BBFB-C6442F98CACE}" srcOrd="7" destOrd="0" presId="urn:microsoft.com/office/officeart/2005/8/layout/vList2"/>
    <dgm:cxn modelId="{11A669AE-7CF0-459F-BDE8-0C0554699D54}" type="presParOf" srcId="{BAE4DC26-9FFE-4F09-A389-E4ED14717F8B}" destId="{51A61843-4864-4585-93D7-35B343D3629B}" srcOrd="8" destOrd="0" presId="urn:microsoft.com/office/officeart/2005/8/layout/vList2"/>
    <dgm:cxn modelId="{DAC78D68-F8F6-48AF-8B33-1CBCD0B92A3E}" type="presParOf" srcId="{BAE4DC26-9FFE-4F09-A389-E4ED14717F8B}" destId="{4A141C20-5BBC-4020-961E-05CEF30B1F0E}" srcOrd="9" destOrd="0" presId="urn:microsoft.com/office/officeart/2005/8/layout/vList2"/>
    <dgm:cxn modelId="{28ED29D3-538E-461E-BF1D-80BB3B3BFE7B}" type="presParOf" srcId="{BAE4DC26-9FFE-4F09-A389-E4ED14717F8B}" destId="{B766AB4E-ACD8-46EA-9C96-C63CC1789AC7}" srcOrd="10" destOrd="0" presId="urn:microsoft.com/office/officeart/2005/8/layout/vList2"/>
    <dgm:cxn modelId="{9E0399B8-BCEA-45ED-9C72-A82D6A9BC9C0}" type="presParOf" srcId="{BAE4DC26-9FFE-4F09-A389-E4ED14717F8B}" destId="{FA09BD97-134A-48A5-8368-F4F317515C5D}" srcOrd="11" destOrd="0" presId="urn:microsoft.com/office/officeart/2005/8/layout/vList2"/>
    <dgm:cxn modelId="{FF09154A-9336-4A31-8389-A5A8C317B21B}" type="presParOf" srcId="{BAE4DC26-9FFE-4F09-A389-E4ED14717F8B}" destId="{7411D921-F87F-4EA9-AB41-86DFC146827E}" srcOrd="12" destOrd="0" presId="urn:microsoft.com/office/officeart/2005/8/layout/vList2"/>
    <dgm:cxn modelId="{596470FB-7A1F-4F3A-9D30-FEDBDC64B10F}" type="presParOf" srcId="{BAE4DC26-9FFE-4F09-A389-E4ED14717F8B}" destId="{D80FBD73-05FE-46E1-A982-D91A6ABCC106}" srcOrd="13" destOrd="0" presId="urn:microsoft.com/office/officeart/2005/8/layout/vList2"/>
    <dgm:cxn modelId="{58F98B99-6339-4B5C-94BF-97FBEFD59FEF}" type="presParOf" srcId="{BAE4DC26-9FFE-4F09-A389-E4ED14717F8B}" destId="{C2AFE141-991B-4F13-B1B5-FF8CEBE2F628}" srcOrd="1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CFD320-C06B-4F57-820B-53D4298070F5}" type="doc">
      <dgm:prSet loTypeId="urn:microsoft.com/office/officeart/2005/8/layout/vList2" loCatId="list" qsTypeId="urn:microsoft.com/office/officeart/2005/8/quickstyle/simple3" qsCatId="simple" csTypeId="urn:microsoft.com/office/officeart/2005/8/colors/accent3_5" csCatId="accent3"/>
      <dgm:spPr/>
      <dgm:t>
        <a:bodyPr/>
        <a:lstStyle/>
        <a:p>
          <a:endParaRPr lang="en-US"/>
        </a:p>
      </dgm:t>
    </dgm:pt>
    <dgm:pt modelId="{A31F9CF9-E61C-4389-B400-28F7509A8853}">
      <dgm:prSet/>
      <dgm:spPr/>
      <dgm:t>
        <a:bodyPr/>
        <a:lstStyle/>
        <a:p>
          <a:pPr rtl="0"/>
          <a:r>
            <a:rPr lang="en-US" dirty="0" smtClean="0"/>
            <a:t>is involves an individual’s preparation for collection  of the biological material.</a:t>
          </a:r>
          <a:endParaRPr lang="en-US" dirty="0"/>
        </a:p>
      </dgm:t>
    </dgm:pt>
    <dgm:pt modelId="{14224C45-4EA3-43EC-95DF-4739304162A9}" type="parTrans" cxnId="{5874FF78-698F-471D-8435-4FAB7265C49F}">
      <dgm:prSet/>
      <dgm:spPr/>
      <dgm:t>
        <a:bodyPr/>
        <a:lstStyle/>
        <a:p>
          <a:endParaRPr lang="en-US"/>
        </a:p>
      </dgm:t>
    </dgm:pt>
    <dgm:pt modelId="{172C7DFC-1B99-4448-AA63-D79E63C9DC03}" type="sibTrans" cxnId="{5874FF78-698F-471D-8435-4FAB7265C49F}">
      <dgm:prSet/>
      <dgm:spPr/>
      <dgm:t>
        <a:bodyPr/>
        <a:lstStyle/>
        <a:p>
          <a:endParaRPr lang="en-US"/>
        </a:p>
      </dgm:t>
    </dgm:pt>
    <dgm:pt modelId="{3BF7125E-172E-4EC8-933B-CE0A6E75E8D3}" type="pres">
      <dgm:prSet presAssocID="{DBCFD320-C06B-4F57-820B-53D4298070F5}" presName="linear" presStyleCnt="0">
        <dgm:presLayoutVars>
          <dgm:animLvl val="lvl"/>
          <dgm:resizeHandles val="exact"/>
        </dgm:presLayoutVars>
      </dgm:prSet>
      <dgm:spPr/>
      <dgm:t>
        <a:bodyPr/>
        <a:lstStyle/>
        <a:p>
          <a:endParaRPr lang="en-US"/>
        </a:p>
      </dgm:t>
    </dgm:pt>
    <dgm:pt modelId="{98E5CC06-7A85-4750-998A-1F0BA054FED8}" type="pres">
      <dgm:prSet presAssocID="{A31F9CF9-E61C-4389-B400-28F7509A8853}" presName="parentText" presStyleLbl="node1" presStyleIdx="0" presStyleCnt="1">
        <dgm:presLayoutVars>
          <dgm:chMax val="0"/>
          <dgm:bulletEnabled val="1"/>
        </dgm:presLayoutVars>
      </dgm:prSet>
      <dgm:spPr/>
      <dgm:t>
        <a:bodyPr/>
        <a:lstStyle/>
        <a:p>
          <a:endParaRPr lang="en-US"/>
        </a:p>
      </dgm:t>
    </dgm:pt>
  </dgm:ptLst>
  <dgm:cxnLst>
    <dgm:cxn modelId="{7134E933-3E9D-4BFC-81D5-B47AA77D32FB}" type="presOf" srcId="{DBCFD320-C06B-4F57-820B-53D4298070F5}" destId="{3BF7125E-172E-4EC8-933B-CE0A6E75E8D3}" srcOrd="0" destOrd="0" presId="urn:microsoft.com/office/officeart/2005/8/layout/vList2"/>
    <dgm:cxn modelId="{5874FF78-698F-471D-8435-4FAB7265C49F}" srcId="{DBCFD320-C06B-4F57-820B-53D4298070F5}" destId="{A31F9CF9-E61C-4389-B400-28F7509A8853}" srcOrd="0" destOrd="0" parTransId="{14224C45-4EA3-43EC-95DF-4739304162A9}" sibTransId="{172C7DFC-1B99-4448-AA63-D79E63C9DC03}"/>
    <dgm:cxn modelId="{F8641F30-8BA5-4532-9E5E-46DA6B07B97D}" type="presOf" srcId="{A31F9CF9-E61C-4389-B400-28F7509A8853}" destId="{98E5CC06-7A85-4750-998A-1F0BA054FED8}" srcOrd="0" destOrd="0" presId="urn:microsoft.com/office/officeart/2005/8/layout/vList2"/>
    <dgm:cxn modelId="{CE5FFEEE-1E39-40A3-B156-3D27385E3EB1}" type="presParOf" srcId="{3BF7125E-172E-4EC8-933B-CE0A6E75E8D3}" destId="{98E5CC06-7A85-4750-998A-1F0BA054FE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BA9C41-D331-4B39-B863-6712CA21DDC4}" type="doc">
      <dgm:prSet loTypeId="urn:microsoft.com/office/officeart/2005/8/layout/vList2" loCatId="list" qsTypeId="urn:microsoft.com/office/officeart/2005/8/quickstyle/simple3" qsCatId="simple" csTypeId="urn:microsoft.com/office/officeart/2005/8/colors/accent1_3" csCatId="accent1"/>
      <dgm:spPr/>
      <dgm:t>
        <a:bodyPr/>
        <a:lstStyle/>
        <a:p>
          <a:endParaRPr lang="en-US"/>
        </a:p>
      </dgm:t>
    </dgm:pt>
    <dgm:pt modelId="{E52A69C0-4331-4594-9C7D-E1793C09FE36}">
      <dgm:prSet/>
      <dgm:spPr/>
      <dgm:t>
        <a:bodyPr/>
        <a:lstStyle/>
        <a:p>
          <a:pPr rtl="0"/>
          <a:r>
            <a:rPr lang="en-US" dirty="0" smtClean="0"/>
            <a:t>is involves performance of procedure, collection and  transport of specimens.</a:t>
          </a:r>
          <a:endParaRPr lang="en-US" dirty="0"/>
        </a:p>
      </dgm:t>
    </dgm:pt>
    <dgm:pt modelId="{9E903347-1BFA-4E1E-8AAE-81730D27B084}" type="parTrans" cxnId="{A2A09F05-517D-42F5-B629-3128F0CD0E6D}">
      <dgm:prSet/>
      <dgm:spPr/>
      <dgm:t>
        <a:bodyPr/>
        <a:lstStyle/>
        <a:p>
          <a:endParaRPr lang="en-US"/>
        </a:p>
      </dgm:t>
    </dgm:pt>
    <dgm:pt modelId="{FAD56BE2-0E69-4D05-B15B-D428501F0BCD}" type="sibTrans" cxnId="{A2A09F05-517D-42F5-B629-3128F0CD0E6D}">
      <dgm:prSet/>
      <dgm:spPr/>
      <dgm:t>
        <a:bodyPr/>
        <a:lstStyle/>
        <a:p>
          <a:endParaRPr lang="en-US"/>
        </a:p>
      </dgm:t>
    </dgm:pt>
    <dgm:pt modelId="{434D89F9-EB55-4477-B72C-C014D1B73D4D}" type="pres">
      <dgm:prSet presAssocID="{BCBA9C41-D331-4B39-B863-6712CA21DDC4}" presName="linear" presStyleCnt="0">
        <dgm:presLayoutVars>
          <dgm:animLvl val="lvl"/>
          <dgm:resizeHandles val="exact"/>
        </dgm:presLayoutVars>
      </dgm:prSet>
      <dgm:spPr/>
      <dgm:t>
        <a:bodyPr/>
        <a:lstStyle/>
        <a:p>
          <a:endParaRPr lang="en-US"/>
        </a:p>
      </dgm:t>
    </dgm:pt>
    <dgm:pt modelId="{FA982E65-2BA8-49A1-9AF7-04B69D5E2A9B}" type="pres">
      <dgm:prSet presAssocID="{E52A69C0-4331-4594-9C7D-E1793C09FE36}" presName="parentText" presStyleLbl="node1" presStyleIdx="0" presStyleCnt="1">
        <dgm:presLayoutVars>
          <dgm:chMax val="0"/>
          <dgm:bulletEnabled val="1"/>
        </dgm:presLayoutVars>
      </dgm:prSet>
      <dgm:spPr/>
      <dgm:t>
        <a:bodyPr/>
        <a:lstStyle/>
        <a:p>
          <a:endParaRPr lang="en-US"/>
        </a:p>
      </dgm:t>
    </dgm:pt>
  </dgm:ptLst>
  <dgm:cxnLst>
    <dgm:cxn modelId="{A2A09F05-517D-42F5-B629-3128F0CD0E6D}" srcId="{BCBA9C41-D331-4B39-B863-6712CA21DDC4}" destId="{E52A69C0-4331-4594-9C7D-E1793C09FE36}" srcOrd="0" destOrd="0" parTransId="{9E903347-1BFA-4E1E-8AAE-81730D27B084}" sibTransId="{FAD56BE2-0E69-4D05-B15B-D428501F0BCD}"/>
    <dgm:cxn modelId="{C962A4E0-FDB1-43A1-BC1A-3EA6BD593A7C}" type="presOf" srcId="{E52A69C0-4331-4594-9C7D-E1793C09FE36}" destId="{FA982E65-2BA8-49A1-9AF7-04B69D5E2A9B}" srcOrd="0" destOrd="0" presId="urn:microsoft.com/office/officeart/2005/8/layout/vList2"/>
    <dgm:cxn modelId="{9D283A06-995D-44B5-8911-7F2C8C3B111E}" type="presOf" srcId="{BCBA9C41-D331-4B39-B863-6712CA21DDC4}" destId="{434D89F9-EB55-4477-B72C-C014D1B73D4D}" srcOrd="0" destOrd="0" presId="urn:microsoft.com/office/officeart/2005/8/layout/vList2"/>
    <dgm:cxn modelId="{86936E08-8FE2-4B5F-ACA0-3AF55DA1F042}" type="presParOf" srcId="{434D89F9-EB55-4477-B72C-C014D1B73D4D}" destId="{FA982E65-2BA8-49A1-9AF7-04B69D5E2A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24E87-4BCA-4232-A9E8-5E35E25C85F4}">
      <dsp:nvSpPr>
        <dsp:cNvPr id="0" name=""/>
        <dsp:cNvSpPr/>
      </dsp:nvSpPr>
      <dsp:spPr>
        <a:xfrm>
          <a:off x="0" y="5729"/>
          <a:ext cx="7772400" cy="10553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Clinical biochemistry</a:t>
          </a:r>
          <a:endParaRPr lang="en-US" sz="4400" kern="1200" dirty="0">
            <a:effectLst>
              <a:outerShdw blurRad="38100" dist="38100" dir="2700000" algn="tl">
                <a:srgbClr val="000000">
                  <a:alpha val="43137"/>
                </a:srgbClr>
              </a:outerShdw>
            </a:effectLst>
          </a:endParaRPr>
        </a:p>
      </dsp:txBody>
      <dsp:txXfrm>
        <a:off x="51517" y="57246"/>
        <a:ext cx="7669366" cy="9523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AACD5-3734-4A7D-9F24-EC9EDCB34D97}">
      <dsp:nvSpPr>
        <dsp:cNvPr id="0" name=""/>
        <dsp:cNvSpPr/>
      </dsp:nvSpPr>
      <dsp:spPr>
        <a:xfrm>
          <a:off x="0" y="2733"/>
          <a:ext cx="2410691" cy="14718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include interpretation of test results and  informing the patient, identification of critical values.</a:t>
          </a:r>
          <a:endParaRPr lang="en-US" sz="1700" kern="1200" dirty="0"/>
        </a:p>
      </dsp:txBody>
      <dsp:txXfrm>
        <a:off x="71850" y="74583"/>
        <a:ext cx="2266991" cy="1328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BAD6C-25B3-43F3-A3AD-1BA1BD6FFEA5}">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FFFF00"/>
              </a:solidFill>
              <a:effectLst>
                <a:outerShdw blurRad="38100" dist="38100" dir="2700000" algn="tl">
                  <a:srgbClr val="000000">
                    <a:alpha val="43137"/>
                  </a:srgbClr>
                </a:outerShdw>
              </a:effectLst>
            </a:rPr>
            <a:t>Controllable Factors before the Biological Material Collection or  during sampling:</a:t>
          </a:r>
          <a:endParaRPr lang="en-US" sz="2800" b="1" kern="1200" dirty="0">
            <a:solidFill>
              <a:srgbClr val="FFFF00"/>
            </a:solidFill>
            <a:effectLst>
              <a:outerShdw blurRad="38100" dist="38100" dir="2700000" algn="tl">
                <a:srgbClr val="000000">
                  <a:alpha val="43137"/>
                </a:srgbClr>
              </a:outerShdw>
            </a:effectLst>
          </a:endParaRPr>
        </a:p>
      </dsp:txBody>
      <dsp:txXfrm>
        <a:off x="54373" y="68953"/>
        <a:ext cx="8120854" cy="10050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16687-2FDB-45B5-8A7C-2321E0952EE7}">
      <dsp:nvSpPr>
        <dsp:cNvPr id="0" name=""/>
        <dsp:cNvSpPr/>
      </dsp:nvSpPr>
      <dsp:spPr>
        <a:xfrm>
          <a:off x="0" y="120001"/>
          <a:ext cx="8229600" cy="9136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u="none" kern="1200" dirty="0" smtClean="0">
              <a:solidFill>
                <a:srgbClr val="FFFF00"/>
              </a:solidFill>
            </a:rPr>
            <a:t>1. </a:t>
          </a:r>
          <a:r>
            <a:rPr lang="en-US" sz="2300" u="sng" kern="1200" dirty="0" smtClean="0">
              <a:solidFill>
                <a:srgbClr val="FFFF00"/>
              </a:solidFill>
            </a:rPr>
            <a:t>Age related differences</a:t>
          </a:r>
          <a:r>
            <a:rPr lang="en-US" sz="2300" kern="1200" dirty="0" smtClean="0">
              <a:solidFill>
                <a:srgbClr val="FFFF00"/>
              </a:solidFill>
            </a:rPr>
            <a:t>:</a:t>
          </a:r>
          <a:endParaRPr lang="en-US" sz="2300" kern="1200" dirty="0">
            <a:solidFill>
              <a:srgbClr val="FFFF00"/>
            </a:solidFill>
          </a:endParaRPr>
        </a:p>
      </dsp:txBody>
      <dsp:txXfrm>
        <a:off x="44602" y="164603"/>
        <a:ext cx="8140396" cy="824474"/>
      </dsp:txXfrm>
    </dsp:sp>
    <dsp:sp modelId="{FBBC8E11-C7C7-4DDD-9F44-E86EEBB60524}">
      <dsp:nvSpPr>
        <dsp:cNvPr id="0" name=""/>
        <dsp:cNvSpPr/>
      </dsp:nvSpPr>
      <dsp:spPr>
        <a:xfrm>
          <a:off x="0" y="1099920"/>
          <a:ext cx="8229600" cy="91367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these include for </a:t>
          </a:r>
          <a:r>
            <a:rPr lang="en-US" sz="2300" kern="1200" dirty="0" err="1" smtClean="0"/>
            <a:t>e.g</a:t>
          </a:r>
          <a:r>
            <a:rPr lang="en-US" sz="2300" kern="1200" dirty="0" smtClean="0"/>
            <a:t> :bilirubin in the  neonate and plasma ALP activity</a:t>
          </a:r>
          <a:r>
            <a:rPr lang="ar-IQ" sz="2300" kern="1200" dirty="0" smtClean="0"/>
            <a:t> </a:t>
          </a:r>
          <a:r>
            <a:rPr lang="en-US" sz="2300" kern="1200" dirty="0" smtClean="0"/>
            <a:t>Alkaline Phosphatase, higher in children and the  elderly.</a:t>
          </a:r>
          <a:endParaRPr lang="en-US" sz="2300" kern="1200" dirty="0"/>
        </a:p>
      </dsp:txBody>
      <dsp:txXfrm>
        <a:off x="44602" y="1144522"/>
        <a:ext cx="8140396" cy="8244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32458-6129-4EF4-832D-FD4FC3601B7C}">
      <dsp:nvSpPr>
        <dsp:cNvPr id="0" name=""/>
        <dsp:cNvSpPr/>
      </dsp:nvSpPr>
      <dsp:spPr>
        <a:xfrm>
          <a:off x="0" y="161166"/>
          <a:ext cx="8229600" cy="8739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ar-IQ" sz="2200" kern="1200" dirty="0" smtClean="0">
              <a:solidFill>
                <a:srgbClr val="FFFF00"/>
              </a:solidFill>
            </a:rPr>
            <a:t>2</a:t>
          </a:r>
          <a:r>
            <a:rPr lang="en-US" sz="2200" kern="1200" dirty="0" smtClean="0">
              <a:solidFill>
                <a:srgbClr val="FFFF00"/>
              </a:solidFill>
            </a:rPr>
            <a:t>.  </a:t>
          </a:r>
          <a:r>
            <a:rPr lang="en-US" sz="2200" u="sng" kern="1200" dirty="0" smtClean="0">
              <a:solidFill>
                <a:srgbClr val="FFFF00"/>
              </a:solidFill>
            </a:rPr>
            <a:t>Sex related differences</a:t>
          </a:r>
          <a:r>
            <a:rPr lang="en-US" sz="2200" kern="1200" dirty="0" smtClean="0">
              <a:solidFill>
                <a:srgbClr val="FFFF00"/>
              </a:solidFill>
            </a:rPr>
            <a:t>: </a:t>
          </a:r>
          <a:endParaRPr lang="en-US" sz="2200" kern="1200" dirty="0">
            <a:solidFill>
              <a:srgbClr val="FFFF00"/>
            </a:solidFill>
          </a:endParaRPr>
        </a:p>
      </dsp:txBody>
      <dsp:txXfrm>
        <a:off x="42663" y="203829"/>
        <a:ext cx="8144274" cy="788627"/>
      </dsp:txXfrm>
    </dsp:sp>
    <dsp:sp modelId="{6295DAA6-C2E7-429F-A426-79F090520E40}">
      <dsp:nvSpPr>
        <dsp:cNvPr id="0" name=""/>
        <dsp:cNvSpPr/>
      </dsp:nvSpPr>
      <dsp:spPr>
        <a:xfrm>
          <a:off x="0" y="1098480"/>
          <a:ext cx="8229600" cy="87395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for e.g: plasma urate which is higher in  males, and HDL cholesterol, which is higher in premenopausal  women than in men.</a:t>
          </a:r>
          <a:endParaRPr lang="en-US" sz="2200" kern="1200"/>
        </a:p>
      </dsp:txBody>
      <dsp:txXfrm>
        <a:off x="42663" y="1141143"/>
        <a:ext cx="8144274" cy="7886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A1B46-761C-4AB7-9E1A-48317C8C2590}">
      <dsp:nvSpPr>
        <dsp:cNvPr id="0" name=""/>
        <dsp:cNvSpPr/>
      </dsp:nvSpPr>
      <dsp:spPr>
        <a:xfrm>
          <a:off x="0" y="113625"/>
          <a:ext cx="82296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solidFill>
                <a:srgbClr val="FFFF00"/>
              </a:solidFill>
            </a:rPr>
            <a:t>3. </a:t>
          </a:r>
          <a:r>
            <a:rPr lang="en-US" sz="2700" kern="1200" dirty="0" err="1" smtClean="0">
              <a:solidFill>
                <a:srgbClr val="FFFF00"/>
              </a:solidFill>
            </a:rPr>
            <a:t>Ethenic</a:t>
          </a:r>
          <a:r>
            <a:rPr lang="en-US" sz="2700" kern="1200" dirty="0" smtClean="0">
              <a:solidFill>
                <a:srgbClr val="FFFF00"/>
              </a:solidFill>
            </a:rPr>
            <a:t> differences: </a:t>
          </a:r>
          <a:endParaRPr lang="en-US" sz="2700" kern="1200" dirty="0">
            <a:solidFill>
              <a:srgbClr val="FFFF00"/>
            </a:solidFill>
          </a:endParaRPr>
        </a:p>
      </dsp:txBody>
      <dsp:txXfrm>
        <a:off x="31613" y="145238"/>
        <a:ext cx="8166374" cy="584369"/>
      </dsp:txXfrm>
    </dsp:sp>
    <dsp:sp modelId="{13B1A01B-1108-4192-8E7B-B56AB176CB6F}">
      <dsp:nvSpPr>
        <dsp:cNvPr id="0" name=""/>
        <dsp:cNvSpPr/>
      </dsp:nvSpPr>
      <dsp:spPr>
        <a:xfrm>
          <a:off x="0" y="838980"/>
          <a:ext cx="8229600" cy="64759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for e.g: CK may be higher in black than in  white people.</a:t>
          </a:r>
          <a:endParaRPr lang="en-US" sz="2700" kern="1200"/>
        </a:p>
      </dsp:txBody>
      <dsp:txXfrm>
        <a:off x="31613" y="870593"/>
        <a:ext cx="8166374" cy="5843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28AC5-5DA7-4305-908F-C94C06ECF7EE}">
      <dsp:nvSpPr>
        <dsp:cNvPr id="0" name=""/>
        <dsp:cNvSpPr/>
      </dsp:nvSpPr>
      <dsp:spPr>
        <a:xfrm>
          <a:off x="0" y="444023"/>
          <a:ext cx="8229600" cy="6142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dirty="0" smtClean="0">
              <a:solidFill>
                <a:srgbClr val="FFFF00"/>
              </a:solidFill>
            </a:rPr>
            <a:t>4. </a:t>
          </a:r>
          <a:r>
            <a:rPr lang="en-US" sz="2400" b="0" u="sng" kern="1200" dirty="0" smtClean="0">
              <a:solidFill>
                <a:srgbClr val="FFFF00"/>
              </a:solidFill>
            </a:rPr>
            <a:t>Oral medication</a:t>
          </a:r>
          <a:r>
            <a:rPr lang="en-US" sz="2400" b="0" kern="1200" dirty="0" smtClean="0">
              <a:solidFill>
                <a:srgbClr val="FFFF00"/>
              </a:solidFill>
            </a:rPr>
            <a:t>:</a:t>
          </a:r>
          <a:endParaRPr lang="en-US" sz="2400" b="0" kern="1200" dirty="0">
            <a:solidFill>
              <a:srgbClr val="FFFF00"/>
            </a:solidFill>
          </a:endParaRPr>
        </a:p>
      </dsp:txBody>
      <dsp:txXfrm>
        <a:off x="29985" y="474008"/>
        <a:ext cx="8169630" cy="554280"/>
      </dsp:txXfrm>
    </dsp:sp>
    <dsp:sp modelId="{9D965598-BA4D-4AB4-8B88-A8E544C17218}">
      <dsp:nvSpPr>
        <dsp:cNvPr id="0" name=""/>
        <dsp:cNvSpPr/>
      </dsp:nvSpPr>
      <dsp:spPr>
        <a:xfrm>
          <a:off x="0" y="1069017"/>
          <a:ext cx="8229600" cy="818371"/>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blood should be taken for a drug assay at a  standard time after the dose </a:t>
          </a:r>
          <a:r>
            <a:rPr lang="en-US" sz="2000" b="0" kern="1200" dirty="0" err="1" smtClean="0"/>
            <a:t>e.g</a:t>
          </a:r>
          <a:r>
            <a:rPr lang="en-US" sz="2000" b="0" kern="1200" dirty="0" smtClean="0"/>
            <a:t>: thiazide diuretics cause  significant hypokalemia due to rapid clearance of K from extracellular fluid ECF,</a:t>
          </a:r>
          <a:endParaRPr lang="en-US" sz="2000" b="0" kern="1200" dirty="0"/>
        </a:p>
      </dsp:txBody>
      <dsp:txXfrm>
        <a:off x="39950" y="1108967"/>
        <a:ext cx="8149700" cy="738471"/>
      </dsp:txXfrm>
    </dsp:sp>
    <dsp:sp modelId="{4D92A2D0-581E-4905-AC72-180F6445BB5D}">
      <dsp:nvSpPr>
        <dsp:cNvPr id="0" name=""/>
        <dsp:cNvSpPr/>
      </dsp:nvSpPr>
      <dsp:spPr>
        <a:xfrm>
          <a:off x="0" y="1986744"/>
          <a:ext cx="8229600" cy="61425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Oral contraceptive pill cause increase in hormone binding  protein and lipids, morphine causes an increase in liver and</a:t>
          </a:r>
          <a:endParaRPr lang="en-US" sz="2000" b="0" kern="1200" dirty="0"/>
        </a:p>
      </dsp:txBody>
      <dsp:txXfrm>
        <a:off x="29985" y="2016729"/>
        <a:ext cx="8169630" cy="554280"/>
      </dsp:txXfrm>
    </dsp:sp>
    <dsp:sp modelId="{987A8B84-5836-4D11-9B78-71F82527B084}">
      <dsp:nvSpPr>
        <dsp:cNvPr id="0" name=""/>
        <dsp:cNvSpPr/>
      </dsp:nvSpPr>
      <dsp:spPr>
        <a:xfrm>
          <a:off x="0" y="2625473"/>
          <a:ext cx="8229600" cy="6142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pancreatic enzyme.</a:t>
          </a:r>
          <a:endParaRPr lang="en-US" sz="2000" b="0" kern="1200" dirty="0"/>
        </a:p>
      </dsp:txBody>
      <dsp:txXfrm>
        <a:off x="29985" y="2655458"/>
        <a:ext cx="8169630" cy="5542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94F44-AC9E-47DA-93A6-6048222D508D}">
      <dsp:nvSpPr>
        <dsp:cNvPr id="0" name=""/>
        <dsp:cNvSpPr/>
      </dsp:nvSpPr>
      <dsp:spPr>
        <a:xfrm>
          <a:off x="0" y="278774"/>
          <a:ext cx="8229600" cy="599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FFFF00"/>
              </a:solidFill>
            </a:rPr>
            <a:t>6. </a:t>
          </a:r>
          <a:r>
            <a:rPr lang="en-US" sz="2500" u="sng" kern="1200" dirty="0" err="1" smtClean="0">
              <a:solidFill>
                <a:srgbClr val="FFFF00"/>
              </a:solidFill>
            </a:rPr>
            <a:t>Creatinine</a:t>
          </a:r>
          <a:r>
            <a:rPr lang="en-US" sz="2500" u="sng" kern="1200" dirty="0" smtClean="0">
              <a:solidFill>
                <a:srgbClr val="FFFF00"/>
              </a:solidFill>
            </a:rPr>
            <a:t>:</a:t>
          </a:r>
          <a:endParaRPr lang="en-US" sz="2500" kern="1200" dirty="0">
            <a:solidFill>
              <a:srgbClr val="FFFF00"/>
            </a:solidFill>
          </a:endParaRPr>
        </a:p>
      </dsp:txBody>
      <dsp:txXfrm>
        <a:off x="29271" y="308045"/>
        <a:ext cx="8171058" cy="541083"/>
      </dsp:txXfrm>
    </dsp:sp>
    <dsp:sp modelId="{6A23A035-D6C2-457D-8F5D-28986DED74BF}">
      <dsp:nvSpPr>
        <dsp:cNvPr id="0" name=""/>
        <dsp:cNvSpPr/>
      </dsp:nvSpPr>
      <dsp:spPr>
        <a:xfrm>
          <a:off x="0" y="950400"/>
          <a:ext cx="8229600" cy="59962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M more than F because the muscle mass in M  higher than F</a:t>
          </a:r>
          <a:endParaRPr lang="en-US" sz="2500" kern="1200"/>
        </a:p>
      </dsp:txBody>
      <dsp:txXfrm>
        <a:off x="29271" y="979671"/>
        <a:ext cx="8171058" cy="5410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0F7E-9C9D-4533-9CB3-58681A1C4774}">
      <dsp:nvSpPr>
        <dsp:cNvPr id="0" name=""/>
        <dsp:cNvSpPr/>
      </dsp:nvSpPr>
      <dsp:spPr>
        <a:xfrm>
          <a:off x="0" y="37671"/>
          <a:ext cx="8229600" cy="9931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FFFF00"/>
              </a:solidFill>
            </a:rPr>
            <a:t>5. </a:t>
          </a:r>
          <a:r>
            <a:rPr lang="en-US" sz="2500" u="sng" kern="1200" dirty="0" smtClean="0">
              <a:solidFill>
                <a:srgbClr val="FFFF00"/>
              </a:solidFill>
            </a:rPr>
            <a:t>Iron</a:t>
          </a:r>
          <a:r>
            <a:rPr lang="en-US" sz="2500" kern="1200" dirty="0" smtClean="0">
              <a:solidFill>
                <a:srgbClr val="FFFF00"/>
              </a:solidFill>
            </a:rPr>
            <a:t>:</a:t>
          </a:r>
          <a:endParaRPr lang="en-US" sz="2500" kern="1200" dirty="0">
            <a:solidFill>
              <a:srgbClr val="FFFF00"/>
            </a:solidFill>
          </a:endParaRPr>
        </a:p>
      </dsp:txBody>
      <dsp:txXfrm>
        <a:off x="48481" y="86152"/>
        <a:ext cx="8132638" cy="896166"/>
      </dsp:txXfrm>
    </dsp:sp>
    <dsp:sp modelId="{76833CCA-E494-4E66-BA00-E77340632B11}">
      <dsp:nvSpPr>
        <dsp:cNvPr id="0" name=""/>
        <dsp:cNvSpPr/>
      </dsp:nvSpPr>
      <dsp:spPr>
        <a:xfrm>
          <a:off x="0" y="1102800"/>
          <a:ext cx="8229600" cy="99312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in males more than females mainly because of the  menstruation and pregnancy.</a:t>
          </a:r>
          <a:endParaRPr lang="en-US" sz="2500" kern="1200" dirty="0"/>
        </a:p>
      </dsp:txBody>
      <dsp:txXfrm>
        <a:off x="48481" y="1151281"/>
        <a:ext cx="8132638" cy="8961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EEB44-04A3-41CB-8A76-1F41125044CE}">
      <dsp:nvSpPr>
        <dsp:cNvPr id="0" name=""/>
        <dsp:cNvSpPr/>
      </dsp:nvSpPr>
      <dsp:spPr>
        <a:xfrm>
          <a:off x="0" y="3"/>
          <a:ext cx="4343400" cy="898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00"/>
              </a:solidFill>
              <a:effectLst>
                <a:outerShdw blurRad="38100" dist="38100" dir="2700000" algn="tl">
                  <a:srgbClr val="000000">
                    <a:alpha val="43137"/>
                  </a:srgbClr>
                </a:outerShdw>
              </a:effectLst>
            </a:rPr>
            <a:t>Other interfering factors include</a:t>
          </a:r>
          <a:endParaRPr lang="en-US" sz="2400" b="1" kern="1200" dirty="0">
            <a:solidFill>
              <a:srgbClr val="FFFF00"/>
            </a:solidFill>
            <a:effectLst>
              <a:outerShdw blurRad="38100" dist="38100" dir="2700000" algn="tl">
                <a:srgbClr val="000000">
                  <a:alpha val="43137"/>
                </a:srgbClr>
              </a:outerShdw>
            </a:effectLst>
          </a:endParaRPr>
        </a:p>
      </dsp:txBody>
      <dsp:txXfrm>
        <a:off x="43864" y="43867"/>
        <a:ext cx="4255672" cy="8108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EEB44-04A3-41CB-8A76-1F41125044CE}">
      <dsp:nvSpPr>
        <dsp:cNvPr id="0" name=""/>
        <dsp:cNvSpPr/>
      </dsp:nvSpPr>
      <dsp:spPr>
        <a:xfrm>
          <a:off x="0" y="0"/>
          <a:ext cx="3581400" cy="823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1) sampling error</a:t>
          </a:r>
          <a:endParaRPr lang="en-US" sz="2400" b="1" kern="1200" dirty="0">
            <a:solidFill>
              <a:schemeClr val="bg1"/>
            </a:solidFill>
            <a:effectLst>
              <a:outerShdw blurRad="38100" dist="38100" dir="2700000" algn="tl">
                <a:srgbClr val="000000">
                  <a:alpha val="43137"/>
                </a:srgbClr>
              </a:outerShdw>
            </a:effectLst>
          </a:endParaRPr>
        </a:p>
      </dsp:txBody>
      <dsp:txXfrm>
        <a:off x="40209" y="40209"/>
        <a:ext cx="3500982" cy="743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4A507-4CE1-48F7-B014-3E24BF001381}">
      <dsp:nvSpPr>
        <dsp:cNvPr id="0" name=""/>
        <dsp:cNvSpPr/>
      </dsp:nvSpPr>
      <dsp:spPr>
        <a:xfrm>
          <a:off x="0" y="0"/>
          <a:ext cx="1828800" cy="182880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838B9D-0787-47AA-831D-58F3BA50049E}">
      <dsp:nvSpPr>
        <dsp:cNvPr id="0" name=""/>
        <dsp:cNvSpPr/>
      </dsp:nvSpPr>
      <dsp:spPr>
        <a:xfrm>
          <a:off x="914400" y="0"/>
          <a:ext cx="6781800" cy="182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it is a branch of clinical medicine in which </a:t>
          </a:r>
          <a:endParaRPr lang="en-US" sz="2400" kern="1200" dirty="0"/>
        </a:p>
      </dsp:txBody>
      <dsp:txXfrm>
        <a:off x="914400" y="0"/>
        <a:ext cx="6781800" cy="868680"/>
      </dsp:txXfrm>
    </dsp:sp>
    <dsp:sp modelId="{4A929A7C-C312-4F19-88A0-D36798565C83}">
      <dsp:nvSpPr>
        <dsp:cNvPr id="0" name=""/>
        <dsp:cNvSpPr/>
      </dsp:nvSpPr>
      <dsp:spPr>
        <a:xfrm>
          <a:off x="480060" y="868679"/>
          <a:ext cx="868680" cy="86868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95047B-9B72-4D27-88D1-C78CAF19BFA5}">
      <dsp:nvSpPr>
        <dsp:cNvPr id="0" name=""/>
        <dsp:cNvSpPr/>
      </dsp:nvSpPr>
      <dsp:spPr>
        <a:xfrm>
          <a:off x="914400" y="868679"/>
          <a:ext cx="6781800" cy="86868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chemical and biochemical methods are applied to the study of </a:t>
          </a:r>
          <a:r>
            <a:rPr lang="en-US" sz="2400" kern="1200" dirty="0" err="1" smtClean="0"/>
            <a:t>diseas</a:t>
          </a:r>
          <a:r>
            <a:rPr lang="en-US" sz="2400" kern="1200" dirty="0" smtClean="0"/>
            <a:t> .</a:t>
          </a:r>
          <a:endParaRPr lang="en-US" sz="2400" kern="1200" dirty="0"/>
        </a:p>
      </dsp:txBody>
      <dsp:txXfrm>
        <a:off x="914400" y="868679"/>
        <a:ext cx="6781800" cy="8686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EEB44-04A3-41CB-8A76-1F41125044CE}">
      <dsp:nvSpPr>
        <dsp:cNvPr id="0" name=""/>
        <dsp:cNvSpPr/>
      </dsp:nvSpPr>
      <dsp:spPr>
        <a:xfrm>
          <a:off x="0" y="13200"/>
          <a:ext cx="3581400" cy="748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2) patient factor errors</a:t>
          </a:r>
          <a:endParaRPr lang="en-US" sz="2400" b="1" kern="1200" dirty="0">
            <a:solidFill>
              <a:schemeClr val="bg1"/>
            </a:solidFill>
            <a:effectLst>
              <a:outerShdw blurRad="38100" dist="38100" dir="2700000" algn="tl">
                <a:srgbClr val="000000">
                  <a:alpha val="43137"/>
                </a:srgbClr>
              </a:outerShdw>
            </a:effectLst>
          </a:endParaRPr>
        </a:p>
      </dsp:txBody>
      <dsp:txXfrm>
        <a:off x="36553" y="49753"/>
        <a:ext cx="3508294" cy="6756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E7A7C-E139-4AE8-BF08-3595AE1A2297}">
      <dsp:nvSpPr>
        <dsp:cNvPr id="0" name=""/>
        <dsp:cNvSpPr/>
      </dsp:nvSpPr>
      <dsp:spPr>
        <a:xfrm>
          <a:off x="0" y="30560"/>
          <a:ext cx="3429000" cy="79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Incorrect specimen collection, handling, storage or labeling.</a:t>
          </a:r>
          <a:endParaRPr lang="en-US" sz="2000" kern="1200" dirty="0"/>
        </a:p>
      </dsp:txBody>
      <dsp:txXfrm>
        <a:off x="38838" y="69398"/>
        <a:ext cx="3351324" cy="717924"/>
      </dsp:txXfrm>
    </dsp:sp>
    <dsp:sp modelId="{AC6A3653-0B1E-4EDF-A521-2332D573A934}">
      <dsp:nvSpPr>
        <dsp:cNvPr id="0" name=""/>
        <dsp:cNvSpPr/>
      </dsp:nvSpPr>
      <dsp:spPr>
        <a:xfrm>
          <a:off x="0" y="883760"/>
          <a:ext cx="3429000" cy="79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Haemolysed specimens</a:t>
          </a:r>
          <a:endParaRPr lang="en-US" sz="2000" kern="1200"/>
        </a:p>
      </dsp:txBody>
      <dsp:txXfrm>
        <a:off x="38838" y="922598"/>
        <a:ext cx="3351324" cy="717924"/>
      </dsp:txXfrm>
    </dsp:sp>
    <dsp:sp modelId="{B378F6DA-05AB-4770-9B28-12C097A2FDDA}">
      <dsp:nvSpPr>
        <dsp:cNvPr id="0" name=""/>
        <dsp:cNvSpPr/>
      </dsp:nvSpPr>
      <dsp:spPr>
        <a:xfrm>
          <a:off x="0" y="1736960"/>
          <a:ext cx="3429000" cy="79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Delayed specimen delivery</a:t>
          </a:r>
          <a:endParaRPr lang="en-US" sz="2000" kern="1200"/>
        </a:p>
      </dsp:txBody>
      <dsp:txXfrm>
        <a:off x="38838" y="1775798"/>
        <a:ext cx="3351324" cy="717924"/>
      </dsp:txXfrm>
    </dsp:sp>
    <dsp:sp modelId="{B5089008-09E5-49BA-A963-48D308356187}">
      <dsp:nvSpPr>
        <dsp:cNvPr id="0" name=""/>
        <dsp:cNvSpPr/>
      </dsp:nvSpPr>
      <dsp:spPr>
        <a:xfrm>
          <a:off x="0" y="2590160"/>
          <a:ext cx="3429000" cy="79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Old or deteriorating specimens</a:t>
          </a:r>
          <a:endParaRPr lang="en-US" sz="2000" kern="1200"/>
        </a:p>
      </dsp:txBody>
      <dsp:txXfrm>
        <a:off x="38838" y="2628998"/>
        <a:ext cx="3351324" cy="7179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4BCEE-7311-444C-83BC-D7B69D947BA6}">
      <dsp:nvSpPr>
        <dsp:cNvPr id="0" name=""/>
        <dsp:cNvSpPr/>
      </dsp:nvSpPr>
      <dsp:spPr>
        <a:xfrm>
          <a:off x="0" y="625"/>
          <a:ext cx="3657600" cy="548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kern="1200" dirty="0" smtClean="0"/>
            <a:t>incorrect </a:t>
          </a:r>
          <a:r>
            <a:rPr lang="en-US" sz="1600" kern="1200" noProof="0" dirty="0" smtClean="0"/>
            <a:t>pre-test</a:t>
          </a:r>
          <a:r>
            <a:rPr lang="fr-FR" sz="1600" kern="1200" dirty="0" smtClean="0"/>
            <a:t> dite</a:t>
          </a:r>
          <a:endParaRPr lang="en-US" sz="1600" kern="1200" dirty="0"/>
        </a:p>
      </dsp:txBody>
      <dsp:txXfrm>
        <a:off x="26766" y="27391"/>
        <a:ext cx="3604068" cy="494770"/>
      </dsp:txXfrm>
    </dsp:sp>
    <dsp:sp modelId="{250C2281-B139-4DCD-93CB-17FBCD369B70}">
      <dsp:nvSpPr>
        <dsp:cNvPr id="0" name=""/>
        <dsp:cNvSpPr/>
      </dsp:nvSpPr>
      <dsp:spPr>
        <a:xfrm>
          <a:off x="0" y="561274"/>
          <a:ext cx="3657600" cy="548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kern="1200" smtClean="0"/>
            <a:t>patient illness</a:t>
          </a:r>
          <a:endParaRPr lang="en-US" sz="1600" kern="1200"/>
        </a:p>
      </dsp:txBody>
      <dsp:txXfrm>
        <a:off x="26766" y="588040"/>
        <a:ext cx="3604068" cy="494770"/>
      </dsp:txXfrm>
    </dsp:sp>
    <dsp:sp modelId="{9D788D67-59E0-4D68-B271-192AC71FE66E}">
      <dsp:nvSpPr>
        <dsp:cNvPr id="0" name=""/>
        <dsp:cNvSpPr/>
      </dsp:nvSpPr>
      <dsp:spPr>
        <a:xfrm>
          <a:off x="0" y="1121924"/>
          <a:ext cx="3657600" cy="548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current drug therapy</a:t>
          </a:r>
          <a:endParaRPr lang="en-US" sz="1600" kern="1200" dirty="0"/>
        </a:p>
      </dsp:txBody>
      <dsp:txXfrm>
        <a:off x="26766" y="1148690"/>
        <a:ext cx="3604068" cy="494770"/>
      </dsp:txXfrm>
    </dsp:sp>
    <dsp:sp modelId="{057C63FC-4288-4D6E-887D-88F7FC8A5937}">
      <dsp:nvSpPr>
        <dsp:cNvPr id="0" name=""/>
        <dsp:cNvSpPr/>
      </dsp:nvSpPr>
      <dsp:spPr>
        <a:xfrm>
          <a:off x="0" y="1682573"/>
          <a:ext cx="3657600" cy="548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dehydration</a:t>
          </a:r>
          <a:endParaRPr lang="en-US" sz="1600" kern="1200"/>
        </a:p>
      </dsp:txBody>
      <dsp:txXfrm>
        <a:off x="26766" y="1709339"/>
        <a:ext cx="3604068" cy="494770"/>
      </dsp:txXfrm>
    </dsp:sp>
    <dsp:sp modelId="{C25CFB2C-DDA1-4C88-A89E-4F7239C53125}">
      <dsp:nvSpPr>
        <dsp:cNvPr id="0" name=""/>
        <dsp:cNvSpPr/>
      </dsp:nvSpPr>
      <dsp:spPr>
        <a:xfrm>
          <a:off x="0" y="2243222"/>
          <a:ext cx="3657600" cy="548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position of </a:t>
          </a:r>
          <a:r>
            <a:rPr lang="en-US" sz="1600" kern="1200" dirty="0" err="1" smtClean="0"/>
            <a:t>patientat</a:t>
          </a:r>
          <a:r>
            <a:rPr lang="en-US" sz="1600" kern="1200" dirty="0" smtClean="0"/>
            <a:t> time of specimen collection</a:t>
          </a:r>
          <a:endParaRPr lang="en-US" sz="1600" kern="1200" dirty="0"/>
        </a:p>
      </dsp:txBody>
      <dsp:txXfrm>
        <a:off x="26766" y="2269988"/>
        <a:ext cx="3604068" cy="494770"/>
      </dsp:txXfrm>
    </dsp:sp>
    <dsp:sp modelId="{7C0167DE-1E53-4258-AA73-6E025C56F276}">
      <dsp:nvSpPr>
        <dsp:cNvPr id="0" name=""/>
        <dsp:cNvSpPr/>
      </dsp:nvSpPr>
      <dsp:spPr>
        <a:xfrm>
          <a:off x="0" y="2803872"/>
          <a:ext cx="3657600" cy="548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stress</a:t>
          </a:r>
          <a:endParaRPr lang="en-US" sz="1600" kern="1200"/>
        </a:p>
      </dsp:txBody>
      <dsp:txXfrm>
        <a:off x="26766" y="2830638"/>
        <a:ext cx="3604068" cy="49477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937E-BFE6-4C6F-B60F-623110795C56}">
      <dsp:nvSpPr>
        <dsp:cNvPr id="0" name=""/>
        <dsp:cNvSpPr/>
      </dsp:nvSpPr>
      <dsp:spPr>
        <a:xfrm>
          <a:off x="0" y="9387"/>
          <a:ext cx="85344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Types of biological specimen:</a:t>
          </a:r>
          <a:endParaRPr lang="en-US" sz="3400" kern="1200" dirty="0"/>
        </a:p>
      </dsp:txBody>
      <dsp:txXfrm>
        <a:off x="39809" y="49196"/>
        <a:ext cx="8454782" cy="735872"/>
      </dsp:txXfrm>
    </dsp:sp>
    <dsp:sp modelId="{080D1520-F109-467B-94BB-5E88741E8569}">
      <dsp:nvSpPr>
        <dsp:cNvPr id="0" name=""/>
        <dsp:cNvSpPr/>
      </dsp:nvSpPr>
      <dsp:spPr>
        <a:xfrm>
          <a:off x="0" y="834265"/>
          <a:ext cx="8534400" cy="3167100"/>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70967"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smtClean="0"/>
            <a:t>blood (whole, </a:t>
          </a:r>
          <a:r>
            <a:rPr lang="en-US" sz="2700" kern="1200" dirty="0" err="1" smtClean="0"/>
            <a:t>plasm</a:t>
          </a:r>
          <a:r>
            <a:rPr lang="en-US" sz="2700" kern="1200" dirty="0" smtClean="0"/>
            <a:t>, serum)</a:t>
          </a:r>
          <a:endParaRPr lang="en-US" sz="2700" kern="1200" dirty="0"/>
        </a:p>
        <a:p>
          <a:pPr marL="228600" lvl="1" indent="-228600" algn="l" defTabSz="1200150" rtl="0">
            <a:lnSpc>
              <a:spcPct val="90000"/>
            </a:lnSpc>
            <a:spcBef>
              <a:spcPct val="0"/>
            </a:spcBef>
            <a:spcAft>
              <a:spcPct val="20000"/>
            </a:spcAft>
            <a:buChar char="••"/>
          </a:pPr>
          <a:r>
            <a:rPr lang="en-US" sz="2700" kern="1200" dirty="0" smtClean="0"/>
            <a:t>urine</a:t>
          </a:r>
          <a:endParaRPr lang="en-US" sz="2700" kern="1200" dirty="0"/>
        </a:p>
        <a:p>
          <a:pPr marL="228600" lvl="1" indent="-228600" algn="l" defTabSz="1200150" rtl="0">
            <a:lnSpc>
              <a:spcPct val="90000"/>
            </a:lnSpc>
            <a:spcBef>
              <a:spcPct val="0"/>
            </a:spcBef>
            <a:spcAft>
              <a:spcPct val="20000"/>
            </a:spcAft>
            <a:buChar char="••"/>
          </a:pPr>
          <a:r>
            <a:rPr lang="en-US" sz="2700" kern="1200" dirty="0" smtClean="0"/>
            <a:t>stool</a:t>
          </a:r>
          <a:endParaRPr lang="en-US" sz="2700" kern="1200" dirty="0"/>
        </a:p>
        <a:p>
          <a:pPr marL="228600" lvl="1" indent="-228600" algn="l" defTabSz="1200150" rtl="0">
            <a:lnSpc>
              <a:spcPct val="90000"/>
            </a:lnSpc>
            <a:spcBef>
              <a:spcPct val="0"/>
            </a:spcBef>
            <a:spcAft>
              <a:spcPct val="20000"/>
            </a:spcAft>
            <a:buChar char="••"/>
          </a:pPr>
          <a:r>
            <a:rPr lang="en-US" sz="2700" kern="1200" dirty="0" smtClean="0"/>
            <a:t>saliva, sputum</a:t>
          </a:r>
          <a:endParaRPr lang="en-US" sz="2700" kern="1200" dirty="0"/>
        </a:p>
        <a:p>
          <a:pPr marL="228600" lvl="1" indent="-228600" algn="l" defTabSz="1200150" rtl="0">
            <a:lnSpc>
              <a:spcPct val="90000"/>
            </a:lnSpc>
            <a:spcBef>
              <a:spcPct val="0"/>
            </a:spcBef>
            <a:spcAft>
              <a:spcPct val="20000"/>
            </a:spcAft>
            <a:buChar char="••"/>
          </a:pPr>
          <a:r>
            <a:rPr lang="en-US" sz="2700" kern="1200" dirty="0" smtClean="0"/>
            <a:t>biological fluids (peritoneal, synovial, cerebrospinal, amniotic,  hair, skin, tissue, semen)</a:t>
          </a:r>
          <a:endParaRPr lang="en-US" sz="2700" kern="1200" dirty="0"/>
        </a:p>
        <a:p>
          <a:pPr marL="228600" lvl="1" indent="-228600" algn="l" defTabSz="1200150" rtl="0">
            <a:lnSpc>
              <a:spcPct val="90000"/>
            </a:lnSpc>
            <a:spcBef>
              <a:spcPct val="0"/>
            </a:spcBef>
            <a:spcAft>
              <a:spcPct val="20000"/>
            </a:spcAft>
            <a:buChar char="••"/>
          </a:pPr>
          <a:r>
            <a:rPr lang="en-US" sz="2700" kern="1200" dirty="0" smtClean="0"/>
            <a:t>bone marrow</a:t>
          </a:r>
          <a:endParaRPr lang="en-US" sz="2700" kern="1200" dirty="0"/>
        </a:p>
      </dsp:txBody>
      <dsp:txXfrm>
        <a:off x="0" y="834265"/>
        <a:ext cx="8534400" cy="31671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DD466-A51F-4550-9F22-AEDCD056A1F2}">
      <dsp:nvSpPr>
        <dsp:cNvPr id="0" name=""/>
        <dsp:cNvSpPr/>
      </dsp:nvSpPr>
      <dsp:spPr>
        <a:xfrm>
          <a:off x="0" y="15008"/>
          <a:ext cx="8534400" cy="945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FF00"/>
              </a:solidFill>
            </a:rPr>
            <a:t>Types blood collection tubes</a:t>
          </a:r>
          <a:r>
            <a:rPr lang="en-US" sz="3200" kern="1200" dirty="0" smtClean="0">
              <a:solidFill>
                <a:srgbClr val="FFFF00"/>
              </a:solidFill>
            </a:rPr>
            <a:t>:</a:t>
          </a:r>
          <a:endParaRPr lang="en-US" sz="3200" kern="1200" dirty="0">
            <a:solidFill>
              <a:srgbClr val="FFFF00"/>
            </a:solidFill>
          </a:endParaRPr>
        </a:p>
      </dsp:txBody>
      <dsp:txXfrm>
        <a:off x="46150" y="61158"/>
        <a:ext cx="8442100" cy="853096"/>
      </dsp:txXfrm>
    </dsp:sp>
    <dsp:sp modelId="{CB96C572-EA9D-479A-9C0E-699A9F121946}">
      <dsp:nvSpPr>
        <dsp:cNvPr id="0" name=""/>
        <dsp:cNvSpPr/>
      </dsp:nvSpPr>
      <dsp:spPr>
        <a:xfrm>
          <a:off x="0" y="1009365"/>
          <a:ext cx="8534400" cy="945396"/>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solidFill>
                <a:schemeClr val="bg1"/>
              </a:solidFill>
            </a:rPr>
            <a:t>Blood collection tubes </a:t>
          </a:r>
          <a:r>
            <a:rPr lang="en-US" sz="1700" kern="1200" dirty="0" smtClean="0">
              <a:solidFill>
                <a:schemeClr val="bg1"/>
              </a:solidFill>
            </a:rPr>
            <a:t>have color-coded stoppers to indicate  the presence or absence of different types of additives  (preservative or anticoagulant). A preservative prevent change in the specimen and anticoagulant inhibits clot formation or  coagulation.</a:t>
          </a:r>
          <a:endParaRPr lang="en-US" sz="1700" kern="1200" dirty="0">
            <a:solidFill>
              <a:schemeClr val="bg1"/>
            </a:solidFill>
          </a:endParaRPr>
        </a:p>
      </dsp:txBody>
      <dsp:txXfrm>
        <a:off x="46150" y="1055515"/>
        <a:ext cx="8442100" cy="85309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1ABF-89BC-49A9-95B9-242251EAD1A8}">
      <dsp:nvSpPr>
        <dsp:cNvPr id="0" name=""/>
        <dsp:cNvSpPr/>
      </dsp:nvSpPr>
      <dsp:spPr>
        <a:xfrm>
          <a:off x="0" y="10"/>
          <a:ext cx="6934200" cy="27997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00"/>
              </a:solidFill>
            </a:rPr>
            <a:t>White-top (plane) tubes</a:t>
          </a:r>
        </a:p>
        <a:p>
          <a:pPr lvl="0" algn="l" defTabSz="889000" rtl="0">
            <a:lnSpc>
              <a:spcPct val="90000"/>
            </a:lnSpc>
            <a:spcBef>
              <a:spcPct val="0"/>
            </a:spcBef>
            <a:spcAft>
              <a:spcPct val="35000"/>
            </a:spcAft>
          </a:pPr>
          <a:r>
            <a:rPr lang="en-US" sz="2000" kern="1200" dirty="0" smtClean="0"/>
            <a:t>White-top tubes, also known as plain tubes or serum tubes, are a type of blood collection tube used in clinical laboratories to collect blood samples for various diagnostic tests. These tubes do not contain any additives or anticoagulants, and they are primarily used for tests that require serum, which is the liquid portion of blood that remains after coagulation (blood clotting) has occurred . </a:t>
          </a:r>
          <a:endParaRPr lang="en-US" sz="2000" kern="1200" dirty="0"/>
        </a:p>
      </dsp:txBody>
      <dsp:txXfrm>
        <a:off x="136674" y="136684"/>
        <a:ext cx="6660852" cy="25264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1ABF-89BC-49A9-95B9-242251EAD1A8}">
      <dsp:nvSpPr>
        <dsp:cNvPr id="0" name=""/>
        <dsp:cNvSpPr/>
      </dsp:nvSpPr>
      <dsp:spPr>
        <a:xfrm>
          <a:off x="0" y="214083"/>
          <a:ext cx="6934200" cy="25857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00"/>
              </a:solidFill>
            </a:rPr>
            <a:t>Lavender-top tubes</a:t>
          </a:r>
        </a:p>
        <a:p>
          <a:pPr lvl="0" defTabSz="889000" rtl="0">
            <a:lnSpc>
              <a:spcPct val="90000"/>
            </a:lnSpc>
            <a:spcBef>
              <a:spcPct val="0"/>
            </a:spcBef>
            <a:spcAft>
              <a:spcPct val="35000"/>
            </a:spcAft>
          </a:pPr>
          <a:r>
            <a:rPr lang="en-US" sz="2000" kern="1200" dirty="0" smtClean="0">
              <a:solidFill>
                <a:schemeClr val="bg1"/>
              </a:solidFill>
            </a:rPr>
            <a:t>also known as purple-top tubes, are a type of blood collection tube used for specific purposes, primarily to collect blood samples for hematological tests. These tubes contain the anticoagulant </a:t>
          </a:r>
          <a:r>
            <a:rPr lang="en-US" sz="2000" kern="1200" dirty="0" err="1" smtClean="0">
              <a:solidFill>
                <a:schemeClr val="bg1"/>
              </a:solidFill>
            </a:rPr>
            <a:t>ethylenediaminetetraacetic</a:t>
          </a:r>
          <a:r>
            <a:rPr lang="en-US" sz="2000" kern="1200" dirty="0" smtClean="0">
              <a:solidFill>
                <a:schemeClr val="bg1"/>
              </a:solidFill>
            </a:rPr>
            <a:t> acid (EDTA),used for hematological  studies used for plasma collection</a:t>
          </a:r>
        </a:p>
        <a:p>
          <a:pPr lvl="0" defTabSz="889000" rtl="0">
            <a:lnSpc>
              <a:spcPct val="90000"/>
            </a:lnSpc>
            <a:spcBef>
              <a:spcPct val="0"/>
            </a:spcBef>
            <a:spcAft>
              <a:spcPct val="35000"/>
            </a:spcAft>
          </a:pPr>
          <a:endParaRPr lang="en-US" sz="2000" kern="1200" dirty="0" smtClean="0">
            <a:solidFill>
              <a:schemeClr val="bg1"/>
            </a:solidFill>
          </a:endParaRPr>
        </a:p>
      </dsp:txBody>
      <dsp:txXfrm>
        <a:off x="126223" y="340306"/>
        <a:ext cx="6681754" cy="23332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1ABF-89BC-49A9-95B9-242251EAD1A8}">
      <dsp:nvSpPr>
        <dsp:cNvPr id="0" name=""/>
        <dsp:cNvSpPr/>
      </dsp:nvSpPr>
      <dsp:spPr>
        <a:xfrm>
          <a:off x="0" y="5"/>
          <a:ext cx="6934200" cy="27997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00"/>
              </a:solidFill>
            </a:rPr>
            <a:t>Grey-top tubes </a:t>
          </a:r>
        </a:p>
        <a:p>
          <a:pPr lvl="0" defTabSz="889000" rtl="0">
            <a:lnSpc>
              <a:spcPct val="90000"/>
            </a:lnSpc>
            <a:spcBef>
              <a:spcPct val="0"/>
            </a:spcBef>
            <a:spcAft>
              <a:spcPct val="35000"/>
            </a:spcAft>
          </a:pPr>
          <a:r>
            <a:rPr lang="en-US" sz="2000" kern="1200" dirty="0" smtClean="0">
              <a:solidFill>
                <a:schemeClr val="bg1"/>
              </a:solidFill>
            </a:rPr>
            <a:t>also known as gray-top tubes, are a type of blood collection tube used for specific purposes. These tubes are distinct because they contain a combination of two additives: sodium fluoride and potassium oxalate. The primary function of grey-top tubes is to inhibit glycolysis, because fluoride inhibit blood  glucose conversion to lactic acid. </a:t>
          </a:r>
          <a:r>
            <a:rPr lang="en-US" sz="2000" kern="1200" spc="-5" dirty="0" smtClean="0">
              <a:latin typeface="Calibri"/>
              <a:cs typeface="Calibri"/>
            </a:rPr>
            <a:t>( </a:t>
          </a:r>
          <a:r>
            <a:rPr lang="en-US" sz="2000" kern="1200" dirty="0" smtClean="0">
              <a:latin typeface="Calibri"/>
              <a:cs typeface="Calibri"/>
            </a:rPr>
            <a:t>for </a:t>
          </a:r>
          <a:r>
            <a:rPr lang="en-US" sz="2000" kern="1200" spc="5" dirty="0" smtClean="0">
              <a:latin typeface="Calibri"/>
              <a:cs typeface="Calibri"/>
            </a:rPr>
            <a:t> </a:t>
          </a:r>
          <a:r>
            <a:rPr lang="en-US" sz="2000" kern="1200" spc="-5" dirty="0" smtClean="0">
              <a:latin typeface="Calibri"/>
              <a:cs typeface="Calibri"/>
            </a:rPr>
            <a:t>blood glucose measurement ).</a:t>
          </a:r>
          <a:endParaRPr lang="en-US" sz="2000" kern="1200" dirty="0">
            <a:solidFill>
              <a:schemeClr val="bg1"/>
            </a:solidFill>
          </a:endParaRPr>
        </a:p>
      </dsp:txBody>
      <dsp:txXfrm>
        <a:off x="136674" y="136679"/>
        <a:ext cx="6660852" cy="25264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1ABF-89BC-49A9-95B9-242251EAD1A8}">
      <dsp:nvSpPr>
        <dsp:cNvPr id="0" name=""/>
        <dsp:cNvSpPr/>
      </dsp:nvSpPr>
      <dsp:spPr>
        <a:xfrm>
          <a:off x="0" y="790094"/>
          <a:ext cx="6934200" cy="15590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FFFF00"/>
              </a:solidFill>
            </a:rPr>
            <a:t>Green-top tubes </a:t>
          </a:r>
        </a:p>
        <a:p>
          <a:pPr lvl="0" algn="l" defTabSz="1066800" rtl="0">
            <a:lnSpc>
              <a:spcPct val="90000"/>
            </a:lnSpc>
            <a:spcBef>
              <a:spcPct val="0"/>
            </a:spcBef>
            <a:spcAft>
              <a:spcPct val="35000"/>
            </a:spcAft>
          </a:pPr>
          <a:r>
            <a:rPr lang="en-US" sz="2400" kern="1200" dirty="0" smtClean="0">
              <a:solidFill>
                <a:schemeClr val="bg1"/>
              </a:solidFill>
            </a:rPr>
            <a:t>these contain heparin used for plasma  collection</a:t>
          </a:r>
        </a:p>
        <a:p>
          <a:pPr lvl="0" algn="l" defTabSz="1066800" rtl="0">
            <a:lnSpc>
              <a:spcPct val="90000"/>
            </a:lnSpc>
            <a:spcBef>
              <a:spcPct val="0"/>
            </a:spcBef>
            <a:spcAft>
              <a:spcPct val="35000"/>
            </a:spcAft>
          </a:pPr>
          <a:endParaRPr lang="en-US" sz="2000" kern="1200" dirty="0" smtClean="0">
            <a:solidFill>
              <a:schemeClr val="bg1"/>
            </a:solidFill>
          </a:endParaRPr>
        </a:p>
      </dsp:txBody>
      <dsp:txXfrm>
        <a:off x="76105" y="866199"/>
        <a:ext cx="6781990" cy="140681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1ABF-89BC-49A9-95B9-242251EAD1A8}">
      <dsp:nvSpPr>
        <dsp:cNvPr id="0" name=""/>
        <dsp:cNvSpPr/>
      </dsp:nvSpPr>
      <dsp:spPr>
        <a:xfrm>
          <a:off x="0" y="658404"/>
          <a:ext cx="6934200" cy="148297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FFFF00"/>
              </a:solidFill>
            </a:rPr>
            <a:t>Yellow top tube</a:t>
          </a:r>
        </a:p>
        <a:p>
          <a:pPr lvl="0" algn="l" defTabSz="1066800" rtl="0">
            <a:lnSpc>
              <a:spcPct val="90000"/>
            </a:lnSpc>
            <a:spcBef>
              <a:spcPct val="0"/>
            </a:spcBef>
            <a:spcAft>
              <a:spcPct val="35000"/>
            </a:spcAft>
          </a:pPr>
          <a:r>
            <a:rPr lang="en-US" sz="2400" kern="1200" dirty="0" smtClean="0">
              <a:solidFill>
                <a:schemeClr val="bg1"/>
              </a:solidFill>
            </a:rPr>
            <a:t>contain a clot activator used for serum  collection(SST) .</a:t>
          </a:r>
          <a:endParaRPr lang="en-US" sz="2400" kern="1200" dirty="0">
            <a:solidFill>
              <a:schemeClr val="bg1"/>
            </a:solidFill>
          </a:endParaRPr>
        </a:p>
      </dsp:txBody>
      <dsp:txXfrm>
        <a:off x="72393" y="730797"/>
        <a:ext cx="6789414" cy="133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6974-63E2-44A1-9756-53657E3F8D9E}">
      <dsp:nvSpPr>
        <dsp:cNvPr id="0" name=""/>
        <dsp:cNvSpPr/>
      </dsp:nvSpPr>
      <dsp:spPr>
        <a:xfrm>
          <a:off x="12" y="0"/>
          <a:ext cx="3352788" cy="445069"/>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Biochemical tests:</a:t>
          </a:r>
          <a:endParaRPr lang="en-US" sz="2400" kern="1200" dirty="0"/>
        </a:p>
      </dsp:txBody>
      <dsp:txXfrm>
        <a:off x="21738" y="21726"/>
        <a:ext cx="3309336" cy="40161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6BD22-1610-4D5A-8FC2-5557E43107E7}">
      <dsp:nvSpPr>
        <dsp:cNvPr id="0" name=""/>
        <dsp:cNvSpPr/>
      </dsp:nvSpPr>
      <dsp:spPr>
        <a:xfrm>
          <a:off x="0" y="105397"/>
          <a:ext cx="2745618" cy="137280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0">
            <a:lnSpc>
              <a:spcPct val="90000"/>
            </a:lnSpc>
            <a:spcBef>
              <a:spcPct val="0"/>
            </a:spcBef>
            <a:spcAft>
              <a:spcPct val="35000"/>
            </a:spcAft>
          </a:pPr>
          <a:r>
            <a:rPr lang="en-US" sz="6500" kern="1200" dirty="0" smtClean="0"/>
            <a:t>Plasma</a:t>
          </a:r>
          <a:endParaRPr lang="en-US" sz="6500" kern="1200" dirty="0"/>
        </a:p>
      </dsp:txBody>
      <dsp:txXfrm>
        <a:off x="40208" y="145605"/>
        <a:ext cx="2665202" cy="1292393"/>
      </dsp:txXfrm>
    </dsp:sp>
    <dsp:sp modelId="{08A986EA-1C67-4720-B632-B2F0FBBC11AB}">
      <dsp:nvSpPr>
        <dsp:cNvPr id="0" name=""/>
        <dsp:cNvSpPr/>
      </dsp:nvSpPr>
      <dsp:spPr>
        <a:xfrm>
          <a:off x="274561" y="1478206"/>
          <a:ext cx="128976" cy="831853"/>
        </a:xfrm>
        <a:custGeom>
          <a:avLst/>
          <a:gdLst/>
          <a:ahLst/>
          <a:cxnLst/>
          <a:rect l="0" t="0" r="0" b="0"/>
          <a:pathLst>
            <a:path>
              <a:moveTo>
                <a:pt x="0" y="0"/>
              </a:moveTo>
              <a:lnTo>
                <a:pt x="0" y="831853"/>
              </a:lnTo>
              <a:lnTo>
                <a:pt x="128976" y="8318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A171B-E174-423B-BABA-9319AD8E2A4E}">
      <dsp:nvSpPr>
        <dsp:cNvPr id="0" name=""/>
        <dsp:cNvSpPr/>
      </dsp:nvSpPr>
      <dsp:spPr>
        <a:xfrm>
          <a:off x="403538" y="1623655"/>
          <a:ext cx="7720657" cy="137280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Plasma is the liquid component of blood that remains when blood cells (red blood cells, white blood cells, and platelets) are removed. It makes up about 55% of the total volume of blood.</a:t>
          </a:r>
          <a:endParaRPr lang="en-US" sz="2000" kern="1200" dirty="0"/>
        </a:p>
      </dsp:txBody>
      <dsp:txXfrm>
        <a:off x="443746" y="1663863"/>
        <a:ext cx="7640241" cy="1292393"/>
      </dsp:txXfrm>
    </dsp:sp>
    <dsp:sp modelId="{4FEE21C9-9A4C-4F52-A4B2-801BE637E577}">
      <dsp:nvSpPr>
        <dsp:cNvPr id="0" name=""/>
        <dsp:cNvSpPr/>
      </dsp:nvSpPr>
      <dsp:spPr>
        <a:xfrm>
          <a:off x="274561" y="1478206"/>
          <a:ext cx="210334" cy="2329245"/>
        </a:xfrm>
        <a:custGeom>
          <a:avLst/>
          <a:gdLst/>
          <a:ahLst/>
          <a:cxnLst/>
          <a:rect l="0" t="0" r="0" b="0"/>
          <a:pathLst>
            <a:path>
              <a:moveTo>
                <a:pt x="0" y="0"/>
              </a:moveTo>
              <a:lnTo>
                <a:pt x="0" y="2329245"/>
              </a:lnTo>
              <a:lnTo>
                <a:pt x="210334" y="23292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AB0ADE-243E-4CF3-97BA-8BEE0B3C2EED}">
      <dsp:nvSpPr>
        <dsp:cNvPr id="0" name=""/>
        <dsp:cNvSpPr/>
      </dsp:nvSpPr>
      <dsp:spPr>
        <a:xfrm>
          <a:off x="484896" y="3250695"/>
          <a:ext cx="7732715" cy="111351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Plasma contains water, electrolytes (such as sodium and potassium), hormones, waste products, and proteins, </a:t>
          </a:r>
          <a:r>
            <a:rPr lang="en-US" sz="2000" kern="1200" dirty="0" smtClean="0">
              <a:solidFill>
                <a:srgbClr val="7030A0"/>
              </a:solidFill>
            </a:rPr>
            <a:t>including clotting factors </a:t>
          </a:r>
          <a:r>
            <a:rPr lang="en-US" sz="2000" kern="1200" dirty="0" smtClean="0"/>
            <a:t>(like fibrinogen) and albumin.</a:t>
          </a:r>
          <a:endParaRPr lang="en-US" sz="2000" kern="1200" dirty="0"/>
        </a:p>
      </dsp:txBody>
      <dsp:txXfrm>
        <a:off x="517510" y="3283309"/>
        <a:ext cx="7667487" cy="1048285"/>
      </dsp:txXfrm>
    </dsp:sp>
    <dsp:sp modelId="{6DCEA737-9634-46DA-91A1-7755B798BC19}">
      <dsp:nvSpPr>
        <dsp:cNvPr id="0" name=""/>
        <dsp:cNvSpPr/>
      </dsp:nvSpPr>
      <dsp:spPr>
        <a:xfrm>
          <a:off x="274561" y="1478206"/>
          <a:ext cx="206249" cy="3882455"/>
        </a:xfrm>
        <a:custGeom>
          <a:avLst/>
          <a:gdLst/>
          <a:ahLst/>
          <a:cxnLst/>
          <a:rect l="0" t="0" r="0" b="0"/>
          <a:pathLst>
            <a:path>
              <a:moveTo>
                <a:pt x="0" y="0"/>
              </a:moveTo>
              <a:lnTo>
                <a:pt x="0" y="3882455"/>
              </a:lnTo>
              <a:lnTo>
                <a:pt x="206249" y="38824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3309C-6057-4708-BB67-1F1DF940891C}">
      <dsp:nvSpPr>
        <dsp:cNvPr id="0" name=""/>
        <dsp:cNvSpPr/>
      </dsp:nvSpPr>
      <dsp:spPr>
        <a:xfrm>
          <a:off x="480811" y="4753344"/>
          <a:ext cx="7750924" cy="12146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Plasma is typically collected by </a:t>
          </a:r>
          <a:r>
            <a:rPr lang="en-US" sz="2000" kern="1200" dirty="0" err="1" smtClean="0"/>
            <a:t>anticoagulating</a:t>
          </a:r>
          <a:r>
            <a:rPr lang="en-US" sz="2000" kern="1200" dirty="0" smtClean="0"/>
            <a:t> the blood, usually with a substance like heparin or EDTA, to prevent it from clotting. This ensures that the liquid portion of blood remains in its liquid form.</a:t>
          </a:r>
          <a:endParaRPr lang="en-US" sz="2000" kern="1200" dirty="0"/>
        </a:p>
      </dsp:txBody>
      <dsp:txXfrm>
        <a:off x="516386" y="4788919"/>
        <a:ext cx="7679774" cy="114348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BBD5D-0DA3-4819-8594-2F62F4D6556B}">
      <dsp:nvSpPr>
        <dsp:cNvPr id="0" name=""/>
        <dsp:cNvSpPr/>
      </dsp:nvSpPr>
      <dsp:spPr>
        <a:xfrm>
          <a:off x="0" y="2902"/>
          <a:ext cx="2430333" cy="75779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rtl="0">
            <a:lnSpc>
              <a:spcPct val="90000"/>
            </a:lnSpc>
            <a:spcBef>
              <a:spcPct val="0"/>
            </a:spcBef>
            <a:spcAft>
              <a:spcPct val="35000"/>
            </a:spcAft>
          </a:pPr>
          <a:r>
            <a:rPr lang="en-US" sz="4300" kern="1200" smtClean="0"/>
            <a:t>Serum</a:t>
          </a:r>
          <a:endParaRPr lang="en-US" sz="4300" kern="1200"/>
        </a:p>
      </dsp:txBody>
      <dsp:txXfrm>
        <a:off x="22195" y="25097"/>
        <a:ext cx="2385943" cy="713401"/>
      </dsp:txXfrm>
    </dsp:sp>
    <dsp:sp modelId="{E2572357-5755-42B1-8478-3DD507BFB863}">
      <dsp:nvSpPr>
        <dsp:cNvPr id="0" name=""/>
        <dsp:cNvSpPr/>
      </dsp:nvSpPr>
      <dsp:spPr>
        <a:xfrm>
          <a:off x="243033" y="760694"/>
          <a:ext cx="442770" cy="1301659"/>
        </a:xfrm>
        <a:custGeom>
          <a:avLst/>
          <a:gdLst/>
          <a:ahLst/>
          <a:cxnLst/>
          <a:rect l="0" t="0" r="0" b="0"/>
          <a:pathLst>
            <a:path>
              <a:moveTo>
                <a:pt x="0" y="0"/>
              </a:moveTo>
              <a:lnTo>
                <a:pt x="0" y="1301659"/>
              </a:lnTo>
              <a:lnTo>
                <a:pt x="442770" y="13016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43759-3D2A-424C-BA0B-AF7DFD1F5CD9}">
      <dsp:nvSpPr>
        <dsp:cNvPr id="0" name=""/>
        <dsp:cNvSpPr/>
      </dsp:nvSpPr>
      <dsp:spPr>
        <a:xfrm>
          <a:off x="685804" y="1066805"/>
          <a:ext cx="7253200" cy="19910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Serum is the liquid portion of blood obtained after coagulation has taken place. In other words, it is plasma from which the clotting factors (such as fibrinogen) have been removed.</a:t>
          </a:r>
          <a:endParaRPr lang="en-US" sz="2400" kern="1200" dirty="0"/>
        </a:p>
      </dsp:txBody>
      <dsp:txXfrm>
        <a:off x="744121" y="1125122"/>
        <a:ext cx="7136566" cy="1874463"/>
      </dsp:txXfrm>
    </dsp:sp>
    <dsp:sp modelId="{E06D0DE1-EE59-48FE-A478-C1767C2F4E6E}">
      <dsp:nvSpPr>
        <dsp:cNvPr id="0" name=""/>
        <dsp:cNvSpPr/>
      </dsp:nvSpPr>
      <dsp:spPr>
        <a:xfrm>
          <a:off x="243033" y="760694"/>
          <a:ext cx="249322" cy="3511458"/>
        </a:xfrm>
        <a:custGeom>
          <a:avLst/>
          <a:gdLst/>
          <a:ahLst/>
          <a:cxnLst/>
          <a:rect l="0" t="0" r="0" b="0"/>
          <a:pathLst>
            <a:path>
              <a:moveTo>
                <a:pt x="0" y="0"/>
              </a:moveTo>
              <a:lnTo>
                <a:pt x="0" y="3511458"/>
              </a:lnTo>
              <a:lnTo>
                <a:pt x="249322" y="35114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F03E5-3DDE-44D6-B408-B7DFDCF33576}">
      <dsp:nvSpPr>
        <dsp:cNvPr id="0" name=""/>
        <dsp:cNvSpPr/>
      </dsp:nvSpPr>
      <dsp:spPr>
        <a:xfrm>
          <a:off x="492356" y="3276604"/>
          <a:ext cx="7737243" cy="19910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One of the primary reasons serum is preferred for certain laboratory tests is because it does not contain clotting factors that can interfere with test results. The absence of clotting factors in serum makes it a more suitable specimen for various biochemical and diagnostic assays.</a:t>
          </a:r>
          <a:endParaRPr lang="en-US" sz="2500" kern="1200" dirty="0"/>
        </a:p>
      </dsp:txBody>
      <dsp:txXfrm>
        <a:off x="550673" y="3334921"/>
        <a:ext cx="7620609" cy="187446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D73A8-7C69-4069-8A8D-11B54C9ACE66}">
      <dsp:nvSpPr>
        <dsp:cNvPr id="0" name=""/>
        <dsp:cNvSpPr/>
      </dsp:nvSpPr>
      <dsp:spPr>
        <a:xfrm>
          <a:off x="152408" y="30681"/>
          <a:ext cx="8153383" cy="13824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rtl="0">
            <a:lnSpc>
              <a:spcPct val="90000"/>
            </a:lnSpc>
            <a:spcBef>
              <a:spcPct val="0"/>
            </a:spcBef>
            <a:spcAft>
              <a:spcPct val="35000"/>
            </a:spcAft>
          </a:pPr>
          <a:r>
            <a:rPr lang="en-US" sz="2500" kern="1200" dirty="0" smtClean="0"/>
            <a:t>Venipuncture: or called phlebotomy</a:t>
          </a:r>
          <a:endParaRPr lang="en-US" sz="2500" kern="1200" dirty="0"/>
        </a:p>
      </dsp:txBody>
      <dsp:txXfrm>
        <a:off x="152408" y="30681"/>
        <a:ext cx="8153383" cy="921600"/>
      </dsp:txXfrm>
    </dsp:sp>
    <dsp:sp modelId="{E8390262-9C88-4162-AAD0-5F60DA27AD6D}">
      <dsp:nvSpPr>
        <dsp:cNvPr id="0" name=""/>
        <dsp:cNvSpPr/>
      </dsp:nvSpPr>
      <dsp:spPr>
        <a:xfrm>
          <a:off x="3809982" y="982962"/>
          <a:ext cx="4515601" cy="4838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Is the process of obtaining a blood sample from a vein using a  needle attached to a syringe or syringe stopper evacuated  tube. Venipuncture allow collection of larger quantities of blood  for testing usually, the </a:t>
          </a:r>
          <a:r>
            <a:rPr lang="en-US" sz="2500" kern="1200" dirty="0" err="1" smtClean="0"/>
            <a:t>antecubital</a:t>
          </a:r>
          <a:r>
            <a:rPr lang="en-US" sz="2500" kern="1200" dirty="0" smtClean="0"/>
            <a:t> vein, the vein of choice  because of ease of access.</a:t>
          </a:r>
          <a:endParaRPr lang="en-US" sz="2500" kern="1200" dirty="0"/>
        </a:p>
      </dsp:txBody>
      <dsp:txXfrm>
        <a:off x="3942239" y="1115219"/>
        <a:ext cx="4251087" cy="45738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71BBC-BE8B-4817-AD44-1B67055C16A7}">
      <dsp:nvSpPr>
        <dsp:cNvPr id="0" name=""/>
        <dsp:cNvSpPr/>
      </dsp:nvSpPr>
      <dsp:spPr>
        <a:xfrm rot="5400000">
          <a:off x="3328542" y="201009"/>
          <a:ext cx="4535170"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t>Urine test are easy to obtain and provide valuable information about  many body system functions such as kidney function, glucose  metabolism and various hormone level .Urine specimen containers may  include a preservative to inhibit bacterial growth, or acid to stabilize  certain metabolites. They need to be large enough to hold a full 24-  hour collection.</a:t>
          </a:r>
          <a:endParaRPr lang="en-US" sz="2500" kern="1200" dirty="0"/>
        </a:p>
      </dsp:txBody>
      <dsp:txXfrm rot="-5400000">
        <a:off x="2962656" y="788285"/>
        <a:ext cx="5045555" cy="4092392"/>
      </dsp:txXfrm>
    </dsp:sp>
    <dsp:sp modelId="{ADF481FC-8AEA-4526-8785-F7C0C5346356}">
      <dsp:nvSpPr>
        <dsp:cNvPr id="0" name=""/>
        <dsp:cNvSpPr/>
      </dsp:nvSpPr>
      <dsp:spPr>
        <a:xfrm>
          <a:off x="0" y="0"/>
          <a:ext cx="2962656" cy="56689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smtClean="0"/>
            <a:t>Urine specimen</a:t>
          </a:r>
          <a:endParaRPr lang="en-US" sz="4600" kern="1200"/>
        </a:p>
      </dsp:txBody>
      <dsp:txXfrm>
        <a:off x="144625" y="144625"/>
        <a:ext cx="2673406" cy="537971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7FF0B-9C93-4165-87D1-D470A0C383E4}">
      <dsp:nvSpPr>
        <dsp:cNvPr id="0" name=""/>
        <dsp:cNvSpPr/>
      </dsp:nvSpPr>
      <dsp:spPr>
        <a:xfrm rot="5400000">
          <a:off x="3916679" y="-655320"/>
          <a:ext cx="3048000" cy="512064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Collect a stool specimen in a clean container that has a fitted  cover</a:t>
          </a:r>
          <a:endParaRPr lang="en-US" sz="2200" kern="1200" dirty="0"/>
        </a:p>
        <a:p>
          <a:pPr marL="228600" lvl="1" indent="-228600" algn="l" defTabSz="977900" rtl="0">
            <a:lnSpc>
              <a:spcPct val="90000"/>
            </a:lnSpc>
            <a:spcBef>
              <a:spcPct val="0"/>
            </a:spcBef>
            <a:spcAft>
              <a:spcPct val="15000"/>
            </a:spcAft>
            <a:buChar char="••"/>
          </a:pPr>
          <a:r>
            <a:rPr lang="en-US" sz="2200" kern="1200" dirty="0" smtClean="0"/>
            <a:t>Do not mix urine and toilet paper with the stool specimen</a:t>
          </a:r>
          <a:endParaRPr lang="en-US" sz="2200" kern="1200" dirty="0"/>
        </a:p>
        <a:p>
          <a:pPr marL="228600" lvl="1" indent="-228600" algn="l" defTabSz="977900" rtl="0">
            <a:lnSpc>
              <a:spcPct val="90000"/>
            </a:lnSpc>
            <a:spcBef>
              <a:spcPct val="0"/>
            </a:spcBef>
            <a:spcAft>
              <a:spcPct val="15000"/>
            </a:spcAft>
            <a:buChar char="••"/>
          </a:pPr>
          <a:r>
            <a:rPr lang="en-US" sz="2200" kern="1200" smtClean="0"/>
            <a:t>Correctly label and deliver stool specimens to the lab. Within 30  min. after collection, otherwise, the specimen should be  refrigerating.</a:t>
          </a:r>
          <a:endParaRPr lang="en-US" sz="2200" kern="1200"/>
        </a:p>
      </dsp:txBody>
      <dsp:txXfrm rot="-5400000">
        <a:off x="2880360" y="529790"/>
        <a:ext cx="4971849" cy="2750418"/>
      </dsp:txXfrm>
    </dsp:sp>
    <dsp:sp modelId="{463CCD2D-4B71-4B82-BE57-28F8F58E26B2}">
      <dsp:nvSpPr>
        <dsp:cNvPr id="0" name=""/>
        <dsp:cNvSpPr/>
      </dsp:nvSpPr>
      <dsp:spPr>
        <a:xfrm>
          <a:off x="0" y="0"/>
          <a:ext cx="2880360" cy="3810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smtClean="0"/>
            <a:t>Guidelines</a:t>
          </a:r>
          <a:endParaRPr lang="en-US" sz="4100" kern="1200"/>
        </a:p>
      </dsp:txBody>
      <dsp:txXfrm>
        <a:off x="140608" y="140608"/>
        <a:ext cx="2599144" cy="352878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07EC0-EAA8-4AF5-A110-C85CCF058236}">
      <dsp:nvSpPr>
        <dsp:cNvPr id="0" name=""/>
        <dsp:cNvSpPr/>
      </dsp:nvSpPr>
      <dsp:spPr>
        <a:xfrm>
          <a:off x="0" y="0"/>
          <a:ext cx="2057400" cy="205740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E68A1-E8A0-4531-8CF8-6B4639937E37}">
      <dsp:nvSpPr>
        <dsp:cNvPr id="0" name=""/>
        <dsp:cNvSpPr/>
      </dsp:nvSpPr>
      <dsp:spPr>
        <a:xfrm>
          <a:off x="1028700" y="0"/>
          <a:ext cx="7200900" cy="2057400"/>
        </a:xfrm>
        <a:prstGeom prst="rect">
          <a:avLst/>
        </a:prstGeom>
        <a:solidFill>
          <a:schemeClr val="accent3">
            <a:lumMod val="60000"/>
            <a:lumOff val="4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Stool specimen</a:t>
          </a:r>
          <a:endParaRPr lang="en-US" sz="2400" b="1" kern="1200" dirty="0"/>
        </a:p>
      </dsp:txBody>
      <dsp:txXfrm>
        <a:off x="1028700" y="0"/>
        <a:ext cx="7200900" cy="977265"/>
      </dsp:txXfrm>
    </dsp:sp>
    <dsp:sp modelId="{BDEC9F4E-205B-4D80-9C7D-F4C371B78BAC}">
      <dsp:nvSpPr>
        <dsp:cNvPr id="0" name=""/>
        <dsp:cNvSpPr/>
      </dsp:nvSpPr>
      <dsp:spPr>
        <a:xfrm>
          <a:off x="540067" y="977264"/>
          <a:ext cx="977265" cy="977265"/>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FD9D2-1343-4E58-8E9A-6C68E87A59A7}">
      <dsp:nvSpPr>
        <dsp:cNvPr id="0" name=""/>
        <dsp:cNvSpPr/>
      </dsp:nvSpPr>
      <dsp:spPr>
        <a:xfrm>
          <a:off x="1028700" y="977264"/>
          <a:ext cx="7200900" cy="977265"/>
        </a:xfrm>
        <a:prstGeom prst="rect">
          <a:avLst/>
        </a:prstGeom>
        <a:solidFill>
          <a:schemeClr val="accent1">
            <a:lumMod val="20000"/>
            <a:lumOff val="8000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The examination of feces provides important information that aids in  the diagnosis of various GI </a:t>
          </a:r>
          <a:r>
            <a:rPr lang="en-US" sz="1900" kern="1200" dirty="0" err="1" smtClean="0"/>
            <a:t>disoreders</a:t>
          </a:r>
          <a:r>
            <a:rPr lang="en-US" sz="1900" kern="1200" dirty="0" smtClean="0"/>
            <a:t>. Fecal tests may include  microbiological, chemical or parasitic examination.</a:t>
          </a:r>
          <a:endParaRPr lang="en-US" sz="1900" kern="1200" dirty="0"/>
        </a:p>
      </dsp:txBody>
      <dsp:txXfrm>
        <a:off x="1028700" y="977264"/>
        <a:ext cx="7200900" cy="97726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FE22B-13EF-4668-851A-42DED4DD1EA9}">
      <dsp:nvSpPr>
        <dsp:cNvPr id="0" name=""/>
        <dsp:cNvSpPr/>
      </dsp:nvSpPr>
      <dsp:spPr>
        <a:xfrm rot="10800000">
          <a:off x="1404889" y="249709"/>
          <a:ext cx="7065085" cy="847277"/>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626"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Types of puncture</a:t>
          </a:r>
          <a:endParaRPr lang="en-US" sz="2400" kern="1200" dirty="0"/>
        </a:p>
      </dsp:txBody>
      <dsp:txXfrm rot="10800000">
        <a:off x="1616708" y="249709"/>
        <a:ext cx="6853266" cy="847277"/>
      </dsp:txXfrm>
    </dsp:sp>
    <dsp:sp modelId="{C5DF8589-F253-46C5-92E2-7C7399ED718B}">
      <dsp:nvSpPr>
        <dsp:cNvPr id="0" name=""/>
        <dsp:cNvSpPr/>
      </dsp:nvSpPr>
      <dsp:spPr>
        <a:xfrm>
          <a:off x="457203" y="76200"/>
          <a:ext cx="1331512" cy="11736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B7C4D89-64DB-426B-A77F-072D1247CB5B}">
      <dsp:nvSpPr>
        <dsp:cNvPr id="0" name=""/>
        <dsp:cNvSpPr/>
      </dsp:nvSpPr>
      <dsp:spPr>
        <a:xfrm rot="10800000">
          <a:off x="1028156" y="1555556"/>
          <a:ext cx="7231493" cy="122136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626"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t>Arterial Puncture: it is reserved for blood gases evaluation and  emergency situation and performed by those with special training  because arterial puncture is dangerous and difficult.</a:t>
          </a:r>
          <a:endParaRPr lang="en-US" sz="2000" kern="1200" dirty="0"/>
        </a:p>
      </dsp:txBody>
      <dsp:txXfrm rot="10800000">
        <a:off x="1333497" y="1555556"/>
        <a:ext cx="6926152" cy="1221366"/>
      </dsp:txXfrm>
    </dsp:sp>
    <dsp:sp modelId="{E84A4773-FF71-4A56-ABB1-316D02EF5BC0}">
      <dsp:nvSpPr>
        <dsp:cNvPr id="0" name=""/>
        <dsp:cNvSpPr/>
      </dsp:nvSpPr>
      <dsp:spPr>
        <a:xfrm>
          <a:off x="0" y="1504758"/>
          <a:ext cx="1362107" cy="148887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A60936A-F89F-4501-A538-58D169DEE155}">
      <dsp:nvSpPr>
        <dsp:cNvPr id="0" name=""/>
        <dsp:cNvSpPr/>
      </dsp:nvSpPr>
      <dsp:spPr>
        <a:xfrm rot="10800000">
          <a:off x="947072" y="3161368"/>
          <a:ext cx="7362280" cy="116455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626"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t>Venous Puncture: it is affected by metabolic activity of the tissues.</a:t>
          </a:r>
          <a:endParaRPr lang="en-US" sz="2000" kern="1200" dirty="0"/>
        </a:p>
      </dsp:txBody>
      <dsp:txXfrm rot="10800000">
        <a:off x="1238211" y="3161368"/>
        <a:ext cx="7071141" cy="1164556"/>
      </dsp:txXfrm>
    </dsp:sp>
    <dsp:sp modelId="{CC59CC57-BB38-4624-A59A-08B98975BBE8}">
      <dsp:nvSpPr>
        <dsp:cNvPr id="0" name=""/>
        <dsp:cNvSpPr/>
      </dsp:nvSpPr>
      <dsp:spPr>
        <a:xfrm>
          <a:off x="74560" y="3112506"/>
          <a:ext cx="1437236" cy="11711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E640B79-71C0-4A13-BE1D-5BD99318B87A}">
      <dsp:nvSpPr>
        <dsp:cNvPr id="0" name=""/>
        <dsp:cNvSpPr/>
      </dsp:nvSpPr>
      <dsp:spPr>
        <a:xfrm rot="10800000">
          <a:off x="533403" y="4441483"/>
          <a:ext cx="8239699" cy="165444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3626"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t>Capillary Puncture(skin puncture): it contain arterial and venous  blood plus tissue fluid , its composition differ from venous blood,  capillary glucose is often higher while </a:t>
          </a:r>
          <a:r>
            <a:rPr lang="en-US" sz="2000" kern="1200" dirty="0" err="1" smtClean="0"/>
            <a:t>Ca</a:t>
          </a:r>
          <a:r>
            <a:rPr lang="en-US" sz="2000" kern="1200" dirty="0" smtClean="0"/>
            <a:t>, K, &amp; total protein are  lower than in venous blood. More appropriate site is </a:t>
          </a:r>
          <a:r>
            <a:rPr lang="en-US" sz="2000" kern="1200" dirty="0" err="1" smtClean="0"/>
            <a:t>fingerstick</a:t>
          </a:r>
          <a:r>
            <a:rPr lang="en-US" sz="2000" kern="1200" dirty="0" smtClean="0"/>
            <a:t> or  heel puncture in infants.</a:t>
          </a:r>
          <a:endParaRPr lang="en-US" sz="2000" kern="1200" dirty="0"/>
        </a:p>
      </dsp:txBody>
      <dsp:txXfrm rot="10800000">
        <a:off x="947014" y="4441483"/>
        <a:ext cx="7826088" cy="1654443"/>
      </dsp:txXfrm>
    </dsp:sp>
    <dsp:sp modelId="{D11E7F32-C125-4FE0-A108-486313D97489}">
      <dsp:nvSpPr>
        <dsp:cNvPr id="0" name=""/>
        <dsp:cNvSpPr/>
      </dsp:nvSpPr>
      <dsp:spPr>
        <a:xfrm>
          <a:off x="0" y="4490799"/>
          <a:ext cx="1265459" cy="158709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1D381-6B47-4063-937C-8E2B5F20CC4F}">
      <dsp:nvSpPr>
        <dsp:cNvPr id="0" name=""/>
        <dsp:cNvSpPr/>
      </dsp:nvSpPr>
      <dsp:spPr>
        <a:xfrm rot="5400000">
          <a:off x="3444366" y="217773"/>
          <a:ext cx="4718050" cy="546201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0" i="0" kern="1200" baseline="0" dirty="0" smtClean="0"/>
            <a:t>To obtain valid results do not apply the tourniquet for longer than  1 min. (prolong tourniquet application can cause blood stasis and  </a:t>
          </a:r>
          <a:r>
            <a:rPr lang="en-US" sz="2200" b="0" i="0" kern="1200" baseline="0" dirty="0" err="1" smtClean="0"/>
            <a:t>hemoconcentration</a:t>
          </a:r>
          <a:r>
            <a:rPr lang="en-US" sz="2200" b="0" i="0" kern="1200" baseline="0" dirty="0" smtClean="0"/>
            <a:t>).</a:t>
          </a:r>
          <a:endParaRPr lang="en-US" sz="2200" kern="1200" dirty="0"/>
        </a:p>
        <a:p>
          <a:pPr marL="457200" lvl="2" indent="-228600" algn="l" defTabSz="977900" rtl="0">
            <a:lnSpc>
              <a:spcPct val="90000"/>
            </a:lnSpc>
            <a:spcBef>
              <a:spcPct val="0"/>
            </a:spcBef>
            <a:spcAft>
              <a:spcPct val="15000"/>
            </a:spcAft>
            <a:buChar char="••"/>
          </a:pPr>
          <a:r>
            <a:rPr lang="en-US" sz="2200" b="0" i="0" kern="1200" baseline="0" smtClean="0"/>
            <a:t>Do not shake the blood specimen , hemolysis may result from  vigorous shaking and invalid test results.</a:t>
          </a:r>
          <a:endParaRPr lang="en-US" sz="2200" kern="1200"/>
        </a:p>
        <a:p>
          <a:pPr marL="228600" lvl="1" indent="-228600" algn="l" defTabSz="977900" rtl="0">
            <a:lnSpc>
              <a:spcPct val="90000"/>
            </a:lnSpc>
            <a:spcBef>
              <a:spcPct val="0"/>
            </a:spcBef>
            <a:spcAft>
              <a:spcPct val="15000"/>
            </a:spcAft>
            <a:buChar char="••"/>
          </a:pPr>
          <a:r>
            <a:rPr lang="en-US" sz="2200" b="0" i="0" kern="1200" baseline="0" smtClean="0"/>
            <a:t>After the specimen is drawn, apply pressure to the vein puncture  site to avoid the bleeding.</a:t>
          </a:r>
          <a:endParaRPr lang="en-US" sz="2200" kern="1200"/>
        </a:p>
        <a:p>
          <a:pPr marL="228600" lvl="1" indent="-228600" algn="l" defTabSz="977900" rtl="0">
            <a:lnSpc>
              <a:spcPct val="90000"/>
            </a:lnSpc>
            <a:spcBef>
              <a:spcPct val="0"/>
            </a:spcBef>
            <a:spcAft>
              <a:spcPct val="15000"/>
            </a:spcAft>
            <a:buChar char="••"/>
          </a:pPr>
          <a:r>
            <a:rPr lang="en-US" sz="2200" b="0" i="0" kern="1200" baseline="0" smtClean="0"/>
            <a:t>If the patient fasted before the blood test, reinstitute appropriate  diet.</a:t>
          </a:r>
          <a:endParaRPr lang="en-US" sz="2200" kern="1200"/>
        </a:p>
      </dsp:txBody>
      <dsp:txXfrm rot="-5400000">
        <a:off x="3072383" y="820072"/>
        <a:ext cx="5231700" cy="4257418"/>
      </dsp:txXfrm>
    </dsp:sp>
    <dsp:sp modelId="{BBA67FBE-185B-4672-9BEA-F79CB5A820DB}">
      <dsp:nvSpPr>
        <dsp:cNvPr id="0" name=""/>
        <dsp:cNvSpPr/>
      </dsp:nvSpPr>
      <dsp:spPr>
        <a:xfrm>
          <a:off x="0" y="0"/>
          <a:ext cx="3072384" cy="58975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en-US" sz="4200" b="1" i="0" u="heavy" kern="1200" baseline="0" smtClean="0">
              <a:uFillTx/>
            </a:rPr>
            <a:t>Important guidelines:</a:t>
          </a:r>
          <a:endParaRPr lang="en-US" sz="4200" kern="1200"/>
        </a:p>
      </dsp:txBody>
      <dsp:txXfrm>
        <a:off x="149981" y="149981"/>
        <a:ext cx="2772422" cy="5597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E1528-4D35-4482-9D6B-AD69C06386F8}">
      <dsp:nvSpPr>
        <dsp:cNvPr id="0" name=""/>
        <dsp:cNvSpPr/>
      </dsp:nvSpPr>
      <dsp:spPr>
        <a:xfrm>
          <a:off x="214012" y="772"/>
          <a:ext cx="3114931" cy="1977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28BAE-0343-43F3-879F-9ABF4D2C3785}">
      <dsp:nvSpPr>
        <dsp:cNvPr id="0" name=""/>
        <dsp:cNvSpPr/>
      </dsp:nvSpPr>
      <dsp:spPr>
        <a:xfrm>
          <a:off x="560116" y="329570"/>
          <a:ext cx="3114931" cy="1977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Laboratory and diagnostic tests are tools to gain additional information  about the patients and they are not therapeutic .</a:t>
          </a:r>
          <a:endParaRPr lang="en-US" sz="2000" kern="1200" dirty="0"/>
        </a:p>
      </dsp:txBody>
      <dsp:txXfrm>
        <a:off x="618049" y="387503"/>
        <a:ext cx="2999065" cy="1862115"/>
      </dsp:txXfrm>
    </dsp:sp>
    <dsp:sp modelId="{427E3A9B-97E6-4FFE-8667-C1BE3875ECDF}">
      <dsp:nvSpPr>
        <dsp:cNvPr id="0" name=""/>
        <dsp:cNvSpPr/>
      </dsp:nvSpPr>
      <dsp:spPr>
        <a:xfrm>
          <a:off x="4021151" y="772"/>
          <a:ext cx="3114931" cy="1977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68168-2654-4E0C-8C27-C3B9DE1E44B2}">
      <dsp:nvSpPr>
        <dsp:cNvPr id="0" name=""/>
        <dsp:cNvSpPr/>
      </dsp:nvSpPr>
      <dsp:spPr>
        <a:xfrm>
          <a:off x="4367255" y="329570"/>
          <a:ext cx="3114931" cy="1977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Lab. Test + patient history + physical examination = confirm a  diagnosis &amp; provide valuable information about a patients status.</a:t>
          </a:r>
          <a:endParaRPr lang="en-US" sz="2000" kern="1200" dirty="0"/>
        </a:p>
      </dsp:txBody>
      <dsp:txXfrm>
        <a:off x="4425188" y="387503"/>
        <a:ext cx="2999065" cy="1862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DBFB-89F7-486D-8B77-9D50216D8B93}">
      <dsp:nvSpPr>
        <dsp:cNvPr id="0" name=""/>
        <dsp:cNvSpPr/>
      </dsp:nvSpPr>
      <dsp:spPr>
        <a:xfrm>
          <a:off x="-7661630" y="-1171869"/>
          <a:ext cx="9125539" cy="9125539"/>
        </a:xfrm>
        <a:prstGeom prst="blockArc">
          <a:avLst>
            <a:gd name="adj1" fmla="val 18900000"/>
            <a:gd name="adj2" fmla="val 2700000"/>
            <a:gd name="adj3" fmla="val 237"/>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ADDF21-8CC4-4563-904C-A016DBBBBA65}">
      <dsp:nvSpPr>
        <dsp:cNvPr id="0" name=""/>
        <dsp:cNvSpPr/>
      </dsp:nvSpPr>
      <dsp:spPr>
        <a:xfrm>
          <a:off x="685773" y="301434"/>
          <a:ext cx="4347592" cy="61632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60960" rIns="60960" bIns="60960" numCol="1" spcCol="1270" anchor="ctr" anchorCtr="0">
          <a:noAutofit/>
        </a:bodyPr>
        <a:lstStyle/>
        <a:p>
          <a:pPr lvl="0" algn="l"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Core biochemical tests:</a:t>
          </a:r>
          <a:endParaRPr lang="en-US" sz="2400" b="1" kern="1200" dirty="0">
            <a:effectLst>
              <a:outerShdw blurRad="38100" dist="38100" dir="2700000" algn="tl">
                <a:srgbClr val="000000">
                  <a:alpha val="43137"/>
                </a:srgbClr>
              </a:outerShdw>
            </a:effectLst>
          </a:endParaRPr>
        </a:p>
      </dsp:txBody>
      <dsp:txXfrm>
        <a:off x="685773" y="301434"/>
        <a:ext cx="4347592" cy="616329"/>
      </dsp:txXfrm>
    </dsp:sp>
    <dsp:sp modelId="{98312375-D1EE-4D8F-9E52-F4F72612A979}">
      <dsp:nvSpPr>
        <dsp:cNvPr id="0" name=""/>
        <dsp:cNvSpPr/>
      </dsp:nvSpPr>
      <dsp:spPr>
        <a:xfrm>
          <a:off x="90537" y="231259"/>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9E32DD-10B6-4668-AD26-2925E1E80136}">
      <dsp:nvSpPr>
        <dsp:cNvPr id="0" name=""/>
        <dsp:cNvSpPr/>
      </dsp:nvSpPr>
      <dsp:spPr>
        <a:xfrm>
          <a:off x="1142987" y="1219199"/>
          <a:ext cx="3915211" cy="61632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t>Glucose</a:t>
          </a:r>
          <a:endParaRPr lang="en-US" sz="1800" kern="1200"/>
        </a:p>
      </dsp:txBody>
      <dsp:txXfrm>
        <a:off x="1142987" y="1219199"/>
        <a:ext cx="3915211" cy="616329"/>
      </dsp:txXfrm>
    </dsp:sp>
    <dsp:sp modelId="{4DDB3C3E-76FA-4586-82B6-F1BE2BF2E542}">
      <dsp:nvSpPr>
        <dsp:cNvPr id="0" name=""/>
        <dsp:cNvSpPr/>
      </dsp:nvSpPr>
      <dsp:spPr>
        <a:xfrm>
          <a:off x="648679" y="1156296"/>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78A2642-B951-4794-9648-B008647FDEEA}">
      <dsp:nvSpPr>
        <dsp:cNvPr id="0" name=""/>
        <dsp:cNvSpPr/>
      </dsp:nvSpPr>
      <dsp:spPr>
        <a:xfrm>
          <a:off x="1264056" y="4953000"/>
          <a:ext cx="7637518" cy="61632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t>Sodium, potassium and bicarbonate  Urea and creatinine</a:t>
          </a:r>
          <a:endParaRPr lang="en-US" sz="1800" kern="1200"/>
        </a:p>
      </dsp:txBody>
      <dsp:txXfrm>
        <a:off x="1264056" y="4953000"/>
        <a:ext cx="7637518" cy="616329"/>
      </dsp:txXfrm>
    </dsp:sp>
    <dsp:sp modelId="{69B86089-E56F-44D1-9443-B897204C86D4}">
      <dsp:nvSpPr>
        <dsp:cNvPr id="0" name=""/>
        <dsp:cNvSpPr/>
      </dsp:nvSpPr>
      <dsp:spPr>
        <a:xfrm>
          <a:off x="954538" y="2080656"/>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5C2235-F1AD-4643-A64A-BA2E0EDAE5DF}">
      <dsp:nvSpPr>
        <dsp:cNvPr id="0" name=""/>
        <dsp:cNvSpPr/>
      </dsp:nvSpPr>
      <dsp:spPr>
        <a:xfrm>
          <a:off x="1396385" y="3124201"/>
          <a:ext cx="3709008" cy="61632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t>Calcium and phosphate</a:t>
          </a:r>
          <a:endParaRPr lang="en-US" sz="1800" kern="1200"/>
        </a:p>
      </dsp:txBody>
      <dsp:txXfrm>
        <a:off x="1396385" y="3124201"/>
        <a:ext cx="3709008" cy="616329"/>
      </dsp:txXfrm>
    </dsp:sp>
    <dsp:sp modelId="{A95AFE07-3CA1-461D-B814-217592E6E813}">
      <dsp:nvSpPr>
        <dsp:cNvPr id="0" name=""/>
        <dsp:cNvSpPr/>
      </dsp:nvSpPr>
      <dsp:spPr>
        <a:xfrm>
          <a:off x="1052196" y="3005693"/>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E2C1F6B-7D3C-4DE1-AB05-8DB6C6354E22}">
      <dsp:nvSpPr>
        <dsp:cNvPr id="0" name=""/>
        <dsp:cNvSpPr/>
      </dsp:nvSpPr>
      <dsp:spPr>
        <a:xfrm>
          <a:off x="1447777" y="4038601"/>
          <a:ext cx="3703814" cy="616329"/>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t>Total protein and albumin </a:t>
          </a:r>
          <a:endParaRPr lang="en-US" sz="1800" kern="1200"/>
        </a:p>
      </dsp:txBody>
      <dsp:txXfrm>
        <a:off x="1447777" y="4038601"/>
        <a:ext cx="3703814" cy="616329"/>
      </dsp:txXfrm>
    </dsp:sp>
    <dsp:sp modelId="{C9F92719-FBC9-42F9-8A09-66FBD286F7DB}">
      <dsp:nvSpPr>
        <dsp:cNvPr id="0" name=""/>
        <dsp:cNvSpPr/>
      </dsp:nvSpPr>
      <dsp:spPr>
        <a:xfrm>
          <a:off x="954538" y="3930731"/>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6D0A21B-2D80-4507-BCCE-DFD7D065E175}">
      <dsp:nvSpPr>
        <dsp:cNvPr id="0" name=""/>
        <dsp:cNvSpPr/>
      </dsp:nvSpPr>
      <dsp:spPr>
        <a:xfrm>
          <a:off x="1524031" y="2248101"/>
          <a:ext cx="3610344" cy="61632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t>Bilirubin and alkaline phosphatase</a:t>
          </a:r>
          <a:endParaRPr lang="en-US" sz="1800" kern="1200"/>
        </a:p>
      </dsp:txBody>
      <dsp:txXfrm>
        <a:off x="1524031" y="2248101"/>
        <a:ext cx="3610344" cy="616329"/>
      </dsp:txXfrm>
    </dsp:sp>
    <dsp:sp modelId="{A1F4D2C6-344C-4EE7-A69C-B0B4286DEE8F}">
      <dsp:nvSpPr>
        <dsp:cNvPr id="0" name=""/>
        <dsp:cNvSpPr/>
      </dsp:nvSpPr>
      <dsp:spPr>
        <a:xfrm>
          <a:off x="648679" y="4855090"/>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4E73A9-A11E-46F7-828C-4BA744978778}">
      <dsp:nvSpPr>
        <dsp:cNvPr id="0" name=""/>
        <dsp:cNvSpPr/>
      </dsp:nvSpPr>
      <dsp:spPr>
        <a:xfrm>
          <a:off x="475743" y="5857169"/>
          <a:ext cx="8501519" cy="61632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9212" tIns="45720" rIns="45720" bIns="45720" numCol="1" spcCol="1270" anchor="ctr" anchorCtr="0">
          <a:noAutofit/>
        </a:bodyPr>
        <a:lstStyle/>
        <a:p>
          <a:pPr lvl="0" algn="l" defTabSz="800100" rtl="0">
            <a:lnSpc>
              <a:spcPct val="90000"/>
            </a:lnSpc>
            <a:spcBef>
              <a:spcPct val="0"/>
            </a:spcBef>
            <a:spcAft>
              <a:spcPct val="35000"/>
            </a:spcAft>
          </a:pPr>
          <a:r>
            <a:rPr lang="en-US" sz="1800" kern="1200" smtClean="0"/>
            <a:t>Alanine aminotransferase (ALT) and aspartate aminotransferase (AST)</a:t>
          </a:r>
          <a:endParaRPr lang="en-US" sz="1800" kern="1200"/>
        </a:p>
      </dsp:txBody>
      <dsp:txXfrm>
        <a:off x="475743" y="5857169"/>
        <a:ext cx="8501519" cy="616329"/>
      </dsp:txXfrm>
    </dsp:sp>
    <dsp:sp modelId="{D7B77E4B-A8F0-4E97-AEF8-2739E5BEEA2E}">
      <dsp:nvSpPr>
        <dsp:cNvPr id="0" name=""/>
        <dsp:cNvSpPr/>
      </dsp:nvSpPr>
      <dsp:spPr>
        <a:xfrm>
          <a:off x="90537" y="5780128"/>
          <a:ext cx="770412" cy="7704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15875-5708-4040-A0FA-97CB35D6F327}">
      <dsp:nvSpPr>
        <dsp:cNvPr id="0" name=""/>
        <dsp:cNvSpPr/>
      </dsp:nvSpPr>
      <dsp:spPr>
        <a:xfrm>
          <a:off x="0" y="11519"/>
          <a:ext cx="4114800" cy="69556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Specialized tests</a:t>
          </a:r>
          <a:endParaRPr lang="en-US" sz="2900" kern="1200" dirty="0"/>
        </a:p>
      </dsp:txBody>
      <dsp:txXfrm>
        <a:off x="33955" y="45474"/>
        <a:ext cx="4046890" cy="627655"/>
      </dsp:txXfrm>
    </dsp:sp>
    <dsp:sp modelId="{BAB34AA8-2F91-485A-8069-5492E1FD4002}">
      <dsp:nvSpPr>
        <dsp:cNvPr id="0" name=""/>
        <dsp:cNvSpPr/>
      </dsp:nvSpPr>
      <dsp:spPr>
        <a:xfrm>
          <a:off x="0" y="790604"/>
          <a:ext cx="4114800" cy="695565"/>
        </a:xfrm>
        <a:prstGeom prst="roundRect">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Hormones</a:t>
          </a:r>
          <a:endParaRPr lang="en-US" sz="2900" kern="1200"/>
        </a:p>
      </dsp:txBody>
      <dsp:txXfrm>
        <a:off x="33955" y="824559"/>
        <a:ext cx="4046890" cy="627655"/>
      </dsp:txXfrm>
    </dsp:sp>
    <dsp:sp modelId="{246560BF-F59E-4B65-9CCD-C5EDB0BBEA9E}">
      <dsp:nvSpPr>
        <dsp:cNvPr id="0" name=""/>
        <dsp:cNvSpPr/>
      </dsp:nvSpPr>
      <dsp:spPr>
        <a:xfrm>
          <a:off x="0" y="1569689"/>
          <a:ext cx="4114800" cy="695565"/>
        </a:xfrm>
        <a:prstGeom prst="roundRect">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Specific proteins</a:t>
          </a:r>
          <a:endParaRPr lang="en-US" sz="2900" kern="1200"/>
        </a:p>
      </dsp:txBody>
      <dsp:txXfrm>
        <a:off x="33955" y="1603644"/>
        <a:ext cx="4046890" cy="627655"/>
      </dsp:txXfrm>
    </dsp:sp>
    <dsp:sp modelId="{2520435A-5185-41AC-87CA-486228BB60FC}">
      <dsp:nvSpPr>
        <dsp:cNvPr id="0" name=""/>
        <dsp:cNvSpPr/>
      </dsp:nvSpPr>
      <dsp:spPr>
        <a:xfrm>
          <a:off x="0" y="2348774"/>
          <a:ext cx="4114800" cy="695565"/>
        </a:xfrm>
        <a:prstGeom prst="roundRect">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Trace elements</a:t>
          </a:r>
          <a:endParaRPr lang="en-US" sz="2900" kern="1200"/>
        </a:p>
      </dsp:txBody>
      <dsp:txXfrm>
        <a:off x="33955" y="2382729"/>
        <a:ext cx="4046890" cy="627655"/>
      </dsp:txXfrm>
    </dsp:sp>
    <dsp:sp modelId="{A390D4E1-ED8C-45F6-B034-CC6F3D5AD56E}">
      <dsp:nvSpPr>
        <dsp:cNvPr id="0" name=""/>
        <dsp:cNvSpPr/>
      </dsp:nvSpPr>
      <dsp:spPr>
        <a:xfrm>
          <a:off x="0" y="3127860"/>
          <a:ext cx="4114800" cy="695565"/>
        </a:xfrm>
        <a:prstGeom prst="roundRect">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Vitamins</a:t>
          </a:r>
          <a:endParaRPr lang="en-US" sz="2900" kern="1200"/>
        </a:p>
      </dsp:txBody>
      <dsp:txXfrm>
        <a:off x="33955" y="3161815"/>
        <a:ext cx="4046890" cy="627655"/>
      </dsp:txXfrm>
    </dsp:sp>
    <dsp:sp modelId="{451744B4-5576-419B-AC22-A5F28FD487DF}">
      <dsp:nvSpPr>
        <dsp:cNvPr id="0" name=""/>
        <dsp:cNvSpPr/>
      </dsp:nvSpPr>
      <dsp:spPr>
        <a:xfrm>
          <a:off x="0" y="3906945"/>
          <a:ext cx="4114800" cy="695565"/>
        </a:xfrm>
        <a:prstGeom prst="roundRect">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Drugs</a:t>
          </a:r>
          <a:endParaRPr lang="en-US" sz="2900" kern="1200"/>
        </a:p>
      </dsp:txBody>
      <dsp:txXfrm>
        <a:off x="33955" y="3940900"/>
        <a:ext cx="4046890" cy="627655"/>
      </dsp:txXfrm>
    </dsp:sp>
    <dsp:sp modelId="{BBBF7E24-2477-420B-ACE3-368BEFB95E38}">
      <dsp:nvSpPr>
        <dsp:cNvPr id="0" name=""/>
        <dsp:cNvSpPr/>
      </dsp:nvSpPr>
      <dsp:spPr>
        <a:xfrm>
          <a:off x="0" y="4686030"/>
          <a:ext cx="4114800" cy="695565"/>
        </a:xfrm>
        <a:prstGeom prst="roundRect">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Lipids and lipoproteins</a:t>
          </a:r>
          <a:endParaRPr lang="en-US" sz="2900" kern="1200"/>
        </a:p>
      </dsp:txBody>
      <dsp:txXfrm>
        <a:off x="33955" y="4719985"/>
        <a:ext cx="4046890" cy="627655"/>
      </dsp:txXfrm>
    </dsp:sp>
    <dsp:sp modelId="{6577268F-F15B-45EC-A319-64956ADEFBFF}">
      <dsp:nvSpPr>
        <dsp:cNvPr id="0" name=""/>
        <dsp:cNvSpPr/>
      </dsp:nvSpPr>
      <dsp:spPr>
        <a:xfrm>
          <a:off x="0" y="5465115"/>
          <a:ext cx="4114800" cy="695565"/>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DNA analysis</a:t>
          </a:r>
          <a:endParaRPr lang="en-US" sz="2900" kern="1200"/>
        </a:p>
      </dsp:txBody>
      <dsp:txXfrm>
        <a:off x="33955" y="5499070"/>
        <a:ext cx="4046890" cy="6276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2B5C-1BC2-47DD-9926-9164AE5804FA}">
      <dsp:nvSpPr>
        <dsp:cNvPr id="0" name=""/>
        <dsp:cNvSpPr/>
      </dsp:nvSpPr>
      <dsp:spPr>
        <a:xfrm>
          <a:off x="0" y="11519"/>
          <a:ext cx="4038600" cy="69556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smtClean="0"/>
            <a:t>Emergency tests</a:t>
          </a:r>
          <a:endParaRPr lang="en-US" sz="2900" kern="1200"/>
        </a:p>
      </dsp:txBody>
      <dsp:txXfrm>
        <a:off x="33955" y="45474"/>
        <a:ext cx="3970690" cy="627655"/>
      </dsp:txXfrm>
    </dsp:sp>
    <dsp:sp modelId="{3823745A-9CB5-41C5-9CCD-7BA88D2AAC6A}">
      <dsp:nvSpPr>
        <dsp:cNvPr id="0" name=""/>
        <dsp:cNvSpPr/>
      </dsp:nvSpPr>
      <dsp:spPr>
        <a:xfrm>
          <a:off x="0" y="790604"/>
          <a:ext cx="4038600" cy="695565"/>
        </a:xfrm>
        <a:prstGeom prst="roundRect">
          <a:avLst/>
        </a:prstGeom>
        <a:gradFill rotWithShape="0">
          <a:gsLst>
            <a:gs pos="0">
              <a:schemeClr val="accent2">
                <a:hueOff val="668788"/>
                <a:satOff val="-834"/>
                <a:lumOff val="196"/>
                <a:alphaOff val="0"/>
                <a:tint val="50000"/>
                <a:satMod val="300000"/>
              </a:schemeClr>
            </a:gs>
            <a:gs pos="35000">
              <a:schemeClr val="accent2">
                <a:hueOff val="668788"/>
                <a:satOff val="-834"/>
                <a:lumOff val="196"/>
                <a:alphaOff val="0"/>
                <a:tint val="37000"/>
                <a:satMod val="300000"/>
              </a:schemeClr>
            </a:gs>
            <a:gs pos="100000">
              <a:schemeClr val="accent2">
                <a:hueOff val="668788"/>
                <a:satOff val="-834"/>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Urea and electrolytes</a:t>
          </a:r>
          <a:endParaRPr lang="en-US" sz="2900" kern="1200"/>
        </a:p>
      </dsp:txBody>
      <dsp:txXfrm>
        <a:off x="33955" y="824559"/>
        <a:ext cx="3970690" cy="627655"/>
      </dsp:txXfrm>
    </dsp:sp>
    <dsp:sp modelId="{5901C723-CDCE-420D-8033-E385125A08AE}">
      <dsp:nvSpPr>
        <dsp:cNvPr id="0" name=""/>
        <dsp:cNvSpPr/>
      </dsp:nvSpPr>
      <dsp:spPr>
        <a:xfrm>
          <a:off x="0" y="1569689"/>
          <a:ext cx="4038600" cy="695565"/>
        </a:xfrm>
        <a:prstGeom prst="roundRect">
          <a:avLst/>
        </a:prstGeom>
        <a:gradFill rotWithShape="0">
          <a:gsLst>
            <a:gs pos="0">
              <a:schemeClr val="accent2">
                <a:hueOff val="1337577"/>
                <a:satOff val="-1668"/>
                <a:lumOff val="392"/>
                <a:alphaOff val="0"/>
                <a:tint val="50000"/>
                <a:satMod val="300000"/>
              </a:schemeClr>
            </a:gs>
            <a:gs pos="35000">
              <a:schemeClr val="accent2">
                <a:hueOff val="1337577"/>
                <a:satOff val="-1668"/>
                <a:lumOff val="392"/>
                <a:alphaOff val="0"/>
                <a:tint val="37000"/>
                <a:satMod val="300000"/>
              </a:schemeClr>
            </a:gs>
            <a:gs pos="100000">
              <a:schemeClr val="accent2">
                <a:hueOff val="1337577"/>
                <a:satOff val="-1668"/>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Blood gases</a:t>
          </a:r>
          <a:endParaRPr lang="en-US" sz="2900" kern="1200"/>
        </a:p>
      </dsp:txBody>
      <dsp:txXfrm>
        <a:off x="33955" y="1603644"/>
        <a:ext cx="3970690" cy="627655"/>
      </dsp:txXfrm>
    </dsp:sp>
    <dsp:sp modelId="{ED63CB86-71A9-4546-9CEA-7BDA81FBCAD9}">
      <dsp:nvSpPr>
        <dsp:cNvPr id="0" name=""/>
        <dsp:cNvSpPr/>
      </dsp:nvSpPr>
      <dsp:spPr>
        <a:xfrm>
          <a:off x="0" y="2348774"/>
          <a:ext cx="4038600" cy="695565"/>
        </a:xfrm>
        <a:prstGeom prst="roundRect">
          <a:avLst/>
        </a:prstGeom>
        <a:gradFill rotWithShape="0">
          <a:gsLst>
            <a:gs pos="0">
              <a:schemeClr val="accent2">
                <a:hueOff val="2006365"/>
                <a:satOff val="-2502"/>
                <a:lumOff val="588"/>
                <a:alphaOff val="0"/>
                <a:tint val="50000"/>
                <a:satMod val="300000"/>
              </a:schemeClr>
            </a:gs>
            <a:gs pos="35000">
              <a:schemeClr val="accent2">
                <a:hueOff val="2006365"/>
                <a:satOff val="-2502"/>
                <a:lumOff val="588"/>
                <a:alphaOff val="0"/>
                <a:tint val="37000"/>
                <a:satMod val="300000"/>
              </a:schemeClr>
            </a:gs>
            <a:gs pos="100000">
              <a:schemeClr val="accent2">
                <a:hueOff val="2006365"/>
                <a:satOff val="-2502"/>
                <a:lumOff val="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Amylase</a:t>
          </a:r>
          <a:endParaRPr lang="en-US" sz="2900" kern="1200" dirty="0"/>
        </a:p>
      </dsp:txBody>
      <dsp:txXfrm>
        <a:off x="33955" y="2382729"/>
        <a:ext cx="3970690" cy="627655"/>
      </dsp:txXfrm>
    </dsp:sp>
    <dsp:sp modelId="{51A61843-4864-4585-93D7-35B343D3629B}">
      <dsp:nvSpPr>
        <dsp:cNvPr id="0" name=""/>
        <dsp:cNvSpPr/>
      </dsp:nvSpPr>
      <dsp:spPr>
        <a:xfrm>
          <a:off x="0" y="3127860"/>
          <a:ext cx="4038600" cy="695565"/>
        </a:xfrm>
        <a:prstGeom prst="roundRect">
          <a:avLst/>
        </a:prstGeom>
        <a:gradFill rotWithShape="0">
          <a:gsLst>
            <a:gs pos="0">
              <a:schemeClr val="accent2">
                <a:hueOff val="2675154"/>
                <a:satOff val="-3337"/>
                <a:lumOff val="785"/>
                <a:alphaOff val="0"/>
                <a:tint val="50000"/>
                <a:satMod val="300000"/>
              </a:schemeClr>
            </a:gs>
            <a:gs pos="35000">
              <a:schemeClr val="accent2">
                <a:hueOff val="2675154"/>
                <a:satOff val="-3337"/>
                <a:lumOff val="785"/>
                <a:alphaOff val="0"/>
                <a:tint val="37000"/>
                <a:satMod val="300000"/>
              </a:schemeClr>
            </a:gs>
            <a:gs pos="100000">
              <a:schemeClr val="accent2">
                <a:hueOff val="2675154"/>
                <a:satOff val="-3337"/>
                <a:lumOff val="7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Glucose</a:t>
          </a:r>
          <a:endParaRPr lang="en-US" sz="2900" kern="1200"/>
        </a:p>
      </dsp:txBody>
      <dsp:txXfrm>
        <a:off x="33955" y="3161815"/>
        <a:ext cx="3970690" cy="627655"/>
      </dsp:txXfrm>
    </dsp:sp>
    <dsp:sp modelId="{B766AB4E-ACD8-46EA-9C96-C63CC1789AC7}">
      <dsp:nvSpPr>
        <dsp:cNvPr id="0" name=""/>
        <dsp:cNvSpPr/>
      </dsp:nvSpPr>
      <dsp:spPr>
        <a:xfrm>
          <a:off x="0" y="3906945"/>
          <a:ext cx="4038600" cy="695565"/>
        </a:xfrm>
        <a:prstGeom prst="roundRect">
          <a:avLst/>
        </a:prstGeom>
        <a:gradFill rotWithShape="0">
          <a:gsLst>
            <a:gs pos="0">
              <a:schemeClr val="accent2">
                <a:hueOff val="3343942"/>
                <a:satOff val="-4171"/>
                <a:lumOff val="981"/>
                <a:alphaOff val="0"/>
                <a:tint val="50000"/>
                <a:satMod val="300000"/>
              </a:schemeClr>
            </a:gs>
            <a:gs pos="35000">
              <a:schemeClr val="accent2">
                <a:hueOff val="3343942"/>
                <a:satOff val="-4171"/>
                <a:lumOff val="981"/>
                <a:alphaOff val="0"/>
                <a:tint val="37000"/>
                <a:satMod val="300000"/>
              </a:schemeClr>
            </a:gs>
            <a:gs pos="100000">
              <a:schemeClr val="accent2">
                <a:hueOff val="3343942"/>
                <a:satOff val="-4171"/>
                <a:lumOff val="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Salicylate</a:t>
          </a:r>
          <a:endParaRPr lang="en-US" sz="2900" kern="1200"/>
        </a:p>
      </dsp:txBody>
      <dsp:txXfrm>
        <a:off x="33955" y="3940900"/>
        <a:ext cx="3970690" cy="627655"/>
      </dsp:txXfrm>
    </dsp:sp>
    <dsp:sp modelId="{7411D921-F87F-4EA9-AB41-86DFC146827E}">
      <dsp:nvSpPr>
        <dsp:cNvPr id="0" name=""/>
        <dsp:cNvSpPr/>
      </dsp:nvSpPr>
      <dsp:spPr>
        <a:xfrm>
          <a:off x="0" y="4686030"/>
          <a:ext cx="4038600" cy="695565"/>
        </a:xfrm>
        <a:prstGeom prst="roundRect">
          <a:avLst/>
        </a:prstGeom>
        <a:gradFill rotWithShape="0">
          <a:gsLst>
            <a:gs pos="0">
              <a:schemeClr val="accent2">
                <a:hueOff val="4012731"/>
                <a:satOff val="-5005"/>
                <a:lumOff val="1177"/>
                <a:alphaOff val="0"/>
                <a:tint val="50000"/>
                <a:satMod val="300000"/>
              </a:schemeClr>
            </a:gs>
            <a:gs pos="35000">
              <a:schemeClr val="accent2">
                <a:hueOff val="4012731"/>
                <a:satOff val="-5005"/>
                <a:lumOff val="1177"/>
                <a:alphaOff val="0"/>
                <a:tint val="37000"/>
                <a:satMod val="300000"/>
              </a:schemeClr>
            </a:gs>
            <a:gs pos="100000">
              <a:schemeClr val="accent2">
                <a:hueOff val="4012731"/>
                <a:satOff val="-5005"/>
                <a:lumOff val="1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Paracetamol</a:t>
          </a:r>
          <a:endParaRPr lang="en-US" sz="2900" kern="1200"/>
        </a:p>
      </dsp:txBody>
      <dsp:txXfrm>
        <a:off x="33955" y="4719985"/>
        <a:ext cx="3970690" cy="627655"/>
      </dsp:txXfrm>
    </dsp:sp>
    <dsp:sp modelId="{C2AFE141-991B-4F13-B1B5-FF8CEBE2F628}">
      <dsp:nvSpPr>
        <dsp:cNvPr id="0" name=""/>
        <dsp:cNvSpPr/>
      </dsp:nvSpPr>
      <dsp:spPr>
        <a:xfrm>
          <a:off x="0" y="5465115"/>
          <a:ext cx="4038600" cy="695565"/>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Calcium</a:t>
          </a:r>
          <a:endParaRPr lang="en-US" sz="2900" kern="1200"/>
        </a:p>
      </dsp:txBody>
      <dsp:txXfrm>
        <a:off x="33955" y="5499070"/>
        <a:ext cx="3970690" cy="627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5CC06-7A85-4750-998A-1F0BA054FED8}">
      <dsp:nvSpPr>
        <dsp:cNvPr id="0" name=""/>
        <dsp:cNvSpPr/>
      </dsp:nvSpPr>
      <dsp:spPr>
        <a:xfrm>
          <a:off x="0" y="132019"/>
          <a:ext cx="2410691" cy="1213289"/>
        </a:xfrm>
        <a:prstGeom prst="round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is involves an individual’s preparation for collection  of the biological material.</a:t>
          </a:r>
          <a:endParaRPr lang="en-US" sz="1700" kern="1200" dirty="0"/>
        </a:p>
      </dsp:txBody>
      <dsp:txXfrm>
        <a:off x="59228" y="191247"/>
        <a:ext cx="2292235" cy="10948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82E65-2BA8-49A1-9AF7-04B69D5E2A9B}">
      <dsp:nvSpPr>
        <dsp:cNvPr id="0" name=""/>
        <dsp:cNvSpPr/>
      </dsp:nvSpPr>
      <dsp:spPr>
        <a:xfrm>
          <a:off x="0" y="132019"/>
          <a:ext cx="2410691" cy="1213289"/>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is involves performance of procedure, collection and  transport of specimens.</a:t>
          </a:r>
          <a:endParaRPr lang="en-US" sz="1700" kern="1200" dirty="0"/>
        </a:p>
      </dsp:txBody>
      <dsp:txXfrm>
        <a:off x="59228" y="191247"/>
        <a:ext cx="2292235" cy="10948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B46AE-DA1A-4F79-A9AE-1B75A42A5305}" type="datetimeFigureOut">
              <a:rPr lang="en-US" smtClean="0"/>
              <a:t>10/3/2023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FD12C-270E-4457-9037-96D0051630FD}" type="slidenum">
              <a:rPr lang="en-US" smtClean="0"/>
              <a:t>‹#›</a:t>
            </a:fld>
            <a:endParaRPr lang="en-US"/>
          </a:p>
        </p:txBody>
      </p:sp>
    </p:spTree>
    <p:extLst>
      <p:ext uri="{BB962C8B-B14F-4D97-AF65-F5344CB8AC3E}">
        <p14:creationId xmlns:p14="http://schemas.microsoft.com/office/powerpoint/2010/main" val="8070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C455C2B-20CC-44C1-96BE-68847C75479C}" type="datetimeFigureOut">
              <a:rPr lang="en-US" smtClean="0"/>
              <a:t>10/3/2023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80317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C455C2B-20CC-44C1-96BE-68847C75479C}" type="datetimeFigureOut">
              <a:rPr lang="en-US" smtClean="0"/>
              <a:t>10/3/2023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91842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C455C2B-20CC-44C1-96BE-68847C75479C}" type="datetimeFigureOut">
              <a:rPr lang="en-US" smtClean="0"/>
              <a:t>10/3/2023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297548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C455C2B-20CC-44C1-96BE-68847C75479C}" type="datetimeFigureOut">
              <a:rPr lang="en-US" smtClean="0"/>
              <a:t>10/3/2023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233183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C455C2B-20CC-44C1-96BE-68847C75479C}" type="datetimeFigureOut">
              <a:rPr lang="en-US" smtClean="0"/>
              <a:t>10/3/2023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386251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C455C2B-20CC-44C1-96BE-68847C75479C}" type="datetimeFigureOut">
              <a:rPr lang="en-US" smtClean="0"/>
              <a:t>10/3/2023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352198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C455C2B-20CC-44C1-96BE-68847C75479C}" type="datetimeFigureOut">
              <a:rPr lang="en-US" smtClean="0"/>
              <a:t>10/3/2023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63692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C455C2B-20CC-44C1-96BE-68847C75479C}" type="datetimeFigureOut">
              <a:rPr lang="en-US" smtClean="0"/>
              <a:t>10/3/2023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90141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C455C2B-20CC-44C1-96BE-68847C75479C}" type="datetimeFigureOut">
              <a:rPr lang="en-US" smtClean="0"/>
              <a:t>10/3/2023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265303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C455C2B-20CC-44C1-96BE-68847C75479C}" type="datetimeFigureOut">
              <a:rPr lang="en-US" smtClean="0"/>
              <a:t>10/3/2023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86772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C455C2B-20CC-44C1-96BE-68847C75479C}" type="datetimeFigureOut">
              <a:rPr lang="en-US" smtClean="0"/>
              <a:t>10/3/2023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99A1B9A-C0CB-4FF7-8D8C-7364F9F6ACED}" type="slidenum">
              <a:rPr lang="en-US" smtClean="0"/>
              <a:t>‹#›</a:t>
            </a:fld>
            <a:endParaRPr lang="en-US"/>
          </a:p>
        </p:txBody>
      </p:sp>
    </p:spTree>
    <p:extLst>
      <p:ext uri="{BB962C8B-B14F-4D97-AF65-F5344CB8AC3E}">
        <p14:creationId xmlns:p14="http://schemas.microsoft.com/office/powerpoint/2010/main" val="166113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55C2B-20CC-44C1-96BE-68847C75479C}" type="datetimeFigureOut">
              <a:rPr lang="en-US" smtClean="0"/>
              <a:t>10/3/2023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A1B9A-C0CB-4FF7-8D8C-7364F9F6ACED}" type="slidenum">
              <a:rPr lang="en-US" smtClean="0"/>
              <a:t>‹#›</a:t>
            </a:fld>
            <a:endParaRPr lang="en-US"/>
          </a:p>
        </p:txBody>
      </p:sp>
    </p:spTree>
    <p:extLst>
      <p:ext uri="{BB962C8B-B14F-4D97-AF65-F5344CB8AC3E}">
        <p14:creationId xmlns:p14="http://schemas.microsoft.com/office/powerpoint/2010/main" val="112763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jp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image" Target="../media/image11.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13.jpeg"/><Relationship Id="rId3" Type="http://schemas.openxmlformats.org/officeDocument/2006/relationships/diagramLayout" Target="../diagrams/layout26.xml"/><Relationship Id="rId7" Type="http://schemas.openxmlformats.org/officeDocument/2006/relationships/image" Target="../media/image12.jpeg"/><Relationship Id="rId12" Type="http://schemas.microsoft.com/office/2007/relationships/diagramDrawing" Target="../diagrams/drawing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openxmlformats.org/officeDocument/2006/relationships/diagramColors" Target="../diagrams/colors27.xml"/><Relationship Id="rId5" Type="http://schemas.openxmlformats.org/officeDocument/2006/relationships/diagramColors" Target="../diagrams/colors26.xml"/><Relationship Id="rId10" Type="http://schemas.openxmlformats.org/officeDocument/2006/relationships/diagramQuickStyle" Target="../diagrams/quickStyle27.xml"/><Relationship Id="rId4" Type="http://schemas.openxmlformats.org/officeDocument/2006/relationships/diagramQuickStyle" Target="../diagrams/quickStyle26.xml"/><Relationship Id="rId9" Type="http://schemas.openxmlformats.org/officeDocument/2006/relationships/diagramLayout" Target="../diagrams/layout2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image" Target="../media/image15.jpeg"/><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14.jp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9.jp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4.jp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image" Target="../media/image6.jpg"/><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26" Type="http://schemas.microsoft.com/office/2007/relationships/diagramDrawing" Target="../diagrams/drawing22.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5" Type="http://schemas.openxmlformats.org/officeDocument/2006/relationships/diagramColors" Target="../diagrams/colors22.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24" Type="http://schemas.openxmlformats.org/officeDocument/2006/relationships/diagramQuickStyle" Target="../diagrams/quickStyle22.xml"/><Relationship Id="rId5" Type="http://schemas.openxmlformats.org/officeDocument/2006/relationships/diagramColors" Target="../diagrams/colors18.xml"/><Relationship Id="rId15" Type="http://schemas.openxmlformats.org/officeDocument/2006/relationships/diagramColors" Target="../diagrams/colors20.xml"/><Relationship Id="rId23" Type="http://schemas.openxmlformats.org/officeDocument/2006/relationships/diagramLayout" Target="../diagrams/layout22.xml"/><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diagramData" Target="../diagrams/data22.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23.xml"/><Relationship Id="rId7" Type="http://schemas.openxmlformats.org/officeDocument/2006/relationships/image" Target="../media/image7.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10" Type="http://schemas.openxmlformats.org/officeDocument/2006/relationships/image" Target="../media/image10.jpg"/><Relationship Id="rId4" Type="http://schemas.openxmlformats.org/officeDocument/2006/relationships/diagramQuickStyle" Target="../diagrams/quickStyle23.xml"/><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781800"/>
          </a:xfrm>
          <a:prstGeom prst="rect">
            <a:avLst/>
          </a:prstGeom>
        </p:spPr>
      </p:pic>
      <p:graphicFrame>
        <p:nvGraphicFramePr>
          <p:cNvPr id="6" name="رسم تخطيطي 5"/>
          <p:cNvGraphicFramePr/>
          <p:nvPr>
            <p:extLst>
              <p:ext uri="{D42A27DB-BD31-4B8C-83A1-F6EECF244321}">
                <p14:modId xmlns:p14="http://schemas.microsoft.com/office/powerpoint/2010/main" val="843357315"/>
              </p:ext>
            </p:extLst>
          </p:nvPr>
        </p:nvGraphicFramePr>
        <p:xfrm>
          <a:off x="685800" y="152401"/>
          <a:ext cx="77724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رسم تخطيطي 3"/>
          <p:cNvGraphicFramePr/>
          <p:nvPr>
            <p:extLst>
              <p:ext uri="{D42A27DB-BD31-4B8C-83A1-F6EECF244321}">
                <p14:modId xmlns:p14="http://schemas.microsoft.com/office/powerpoint/2010/main" val="151833061"/>
              </p:ext>
            </p:extLst>
          </p:nvPr>
        </p:nvGraphicFramePr>
        <p:xfrm>
          <a:off x="723899" y="1447800"/>
          <a:ext cx="76962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رسم تخطيطي 7"/>
          <p:cNvGraphicFramePr/>
          <p:nvPr>
            <p:extLst>
              <p:ext uri="{D42A27DB-BD31-4B8C-83A1-F6EECF244321}">
                <p14:modId xmlns:p14="http://schemas.microsoft.com/office/powerpoint/2010/main" val="1640824982"/>
              </p:ext>
            </p:extLst>
          </p:nvPr>
        </p:nvGraphicFramePr>
        <p:xfrm>
          <a:off x="914400" y="3505200"/>
          <a:ext cx="3352800" cy="4455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رسم تخطيطي 9"/>
          <p:cNvGraphicFramePr/>
          <p:nvPr>
            <p:extLst>
              <p:ext uri="{D42A27DB-BD31-4B8C-83A1-F6EECF244321}">
                <p14:modId xmlns:p14="http://schemas.microsoft.com/office/powerpoint/2010/main" val="1760869808"/>
              </p:ext>
            </p:extLst>
          </p:nvPr>
        </p:nvGraphicFramePr>
        <p:xfrm>
          <a:off x="838200" y="4114800"/>
          <a:ext cx="7696200" cy="230832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66797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p:cNvGraphicFramePr/>
          <p:nvPr>
            <p:extLst>
              <p:ext uri="{D42A27DB-BD31-4B8C-83A1-F6EECF244321}">
                <p14:modId xmlns:p14="http://schemas.microsoft.com/office/powerpoint/2010/main" val="2250168174"/>
              </p:ext>
            </p:extLst>
          </p:nvPr>
        </p:nvGraphicFramePr>
        <p:xfrm>
          <a:off x="381000" y="457200"/>
          <a:ext cx="8534400" cy="19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2782290468"/>
              </p:ext>
            </p:extLst>
          </p:nvPr>
        </p:nvGraphicFramePr>
        <p:xfrm>
          <a:off x="228600" y="2743200"/>
          <a:ext cx="6934200" cy="279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صورة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5200" y="3048000"/>
            <a:ext cx="165735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684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2481417927"/>
              </p:ext>
            </p:extLst>
          </p:nvPr>
        </p:nvGraphicFramePr>
        <p:xfrm>
          <a:off x="152400" y="304800"/>
          <a:ext cx="6934200" cy="279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7600" y="609600"/>
            <a:ext cx="1351721"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رسم تخطيطي 8"/>
          <p:cNvGraphicFramePr/>
          <p:nvPr>
            <p:extLst>
              <p:ext uri="{D42A27DB-BD31-4B8C-83A1-F6EECF244321}">
                <p14:modId xmlns:p14="http://schemas.microsoft.com/office/powerpoint/2010/main" val="3672619527"/>
              </p:ext>
            </p:extLst>
          </p:nvPr>
        </p:nvGraphicFramePr>
        <p:xfrm>
          <a:off x="152400" y="3524816"/>
          <a:ext cx="6934200" cy="2799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صورة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07085" y="3733800"/>
            <a:ext cx="1872749"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5486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746481790"/>
              </p:ext>
            </p:extLst>
          </p:nvPr>
        </p:nvGraphicFramePr>
        <p:xfrm>
          <a:off x="152400" y="304800"/>
          <a:ext cx="6934200" cy="279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1525937427"/>
              </p:ext>
            </p:extLst>
          </p:nvPr>
        </p:nvGraphicFramePr>
        <p:xfrm>
          <a:off x="152400" y="3524816"/>
          <a:ext cx="6934200" cy="279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صورة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5551" y="533400"/>
            <a:ext cx="1295816" cy="2591632"/>
          </a:xfrm>
          <a:prstGeom prst="rect">
            <a:avLst/>
          </a:prstGeom>
          <a:ln>
            <a:noFill/>
          </a:ln>
          <a:effectLst>
            <a:softEdge rad="112500"/>
          </a:effectLst>
        </p:spPr>
      </p:pic>
      <p:pic>
        <p:nvPicPr>
          <p:cNvPr id="10" name="صورة 9"/>
          <p:cNvPicPr>
            <a:picLocks noChangeAspect="1"/>
          </p:cNvPicPr>
          <p:nvPr/>
        </p:nvPicPr>
        <p:blipFill rotWithShape="1">
          <a:blip r:embed="rId13" cstate="print">
            <a:extLst>
              <a:ext uri="{28A0092B-C50C-407E-A947-70E740481C1C}">
                <a14:useLocalDpi xmlns:a14="http://schemas.microsoft.com/office/drawing/2010/main" val="0"/>
              </a:ext>
            </a:extLst>
          </a:blip>
          <a:srcRect l="20746" t="3846" r="19725"/>
          <a:stretch/>
        </p:blipFill>
        <p:spPr>
          <a:xfrm>
            <a:off x="7293241" y="3581400"/>
            <a:ext cx="1700436" cy="2743200"/>
          </a:xfrm>
          <a:prstGeom prst="rect">
            <a:avLst/>
          </a:prstGeom>
          <a:ln>
            <a:noFill/>
          </a:ln>
          <a:effectLst>
            <a:softEdge rad="112500"/>
          </a:effectLst>
        </p:spPr>
      </p:pic>
    </p:spTree>
    <p:extLst>
      <p:ext uri="{BB962C8B-B14F-4D97-AF65-F5344CB8AC3E}">
        <p14:creationId xmlns:p14="http://schemas.microsoft.com/office/powerpoint/2010/main" val="167985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5359400" cy="2640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5" name="object 3"/>
          <p:cNvGrpSpPr/>
          <p:nvPr/>
        </p:nvGrpSpPr>
        <p:grpSpPr>
          <a:xfrm>
            <a:off x="211828" y="3000594"/>
            <a:ext cx="5249374" cy="3472735"/>
            <a:chOff x="914400" y="4729432"/>
            <a:chExt cx="5249374" cy="3472735"/>
          </a:xfrm>
        </p:grpSpPr>
        <p:pic>
          <p:nvPicPr>
            <p:cNvPr id="6" name="object 4"/>
            <p:cNvPicPr/>
            <p:nvPr/>
          </p:nvPicPr>
          <p:blipFill>
            <a:blip r:embed="rId3" cstate="print"/>
            <a:stretch>
              <a:fillRect/>
            </a:stretch>
          </p:blipFill>
          <p:spPr>
            <a:xfrm>
              <a:off x="914400" y="4729432"/>
              <a:ext cx="5249374" cy="34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bject 5"/>
            <p:cNvSpPr/>
            <p:nvPr/>
          </p:nvSpPr>
          <p:spPr>
            <a:xfrm>
              <a:off x="1613154" y="5023866"/>
              <a:ext cx="547370" cy="190500"/>
            </a:xfrm>
            <a:custGeom>
              <a:avLst/>
              <a:gdLst/>
              <a:ahLst/>
              <a:cxnLst/>
              <a:rect l="l" t="t" r="r" b="b"/>
              <a:pathLst>
                <a:path w="547369" h="190500">
                  <a:moveTo>
                    <a:pt x="515366" y="0"/>
                  </a:moveTo>
                  <a:lnTo>
                    <a:pt x="31750" y="0"/>
                  </a:lnTo>
                  <a:lnTo>
                    <a:pt x="19389" y="2494"/>
                  </a:lnTo>
                  <a:lnTo>
                    <a:pt x="9297" y="9297"/>
                  </a:lnTo>
                  <a:lnTo>
                    <a:pt x="2494" y="19389"/>
                  </a:lnTo>
                  <a:lnTo>
                    <a:pt x="0" y="31750"/>
                  </a:lnTo>
                  <a:lnTo>
                    <a:pt x="0" y="158750"/>
                  </a:lnTo>
                  <a:lnTo>
                    <a:pt x="2494" y="171110"/>
                  </a:lnTo>
                  <a:lnTo>
                    <a:pt x="9297" y="181202"/>
                  </a:lnTo>
                  <a:lnTo>
                    <a:pt x="19389" y="188005"/>
                  </a:lnTo>
                  <a:lnTo>
                    <a:pt x="31750" y="190500"/>
                  </a:lnTo>
                  <a:lnTo>
                    <a:pt x="515366" y="190500"/>
                  </a:lnTo>
                  <a:lnTo>
                    <a:pt x="527726" y="188005"/>
                  </a:lnTo>
                  <a:lnTo>
                    <a:pt x="537818" y="181202"/>
                  </a:lnTo>
                  <a:lnTo>
                    <a:pt x="544621" y="171110"/>
                  </a:lnTo>
                  <a:lnTo>
                    <a:pt x="547116" y="158750"/>
                  </a:lnTo>
                  <a:lnTo>
                    <a:pt x="547116" y="31750"/>
                  </a:lnTo>
                  <a:lnTo>
                    <a:pt x="544621" y="19389"/>
                  </a:lnTo>
                  <a:lnTo>
                    <a:pt x="537818" y="9297"/>
                  </a:lnTo>
                  <a:lnTo>
                    <a:pt x="527726" y="2494"/>
                  </a:lnTo>
                  <a:lnTo>
                    <a:pt x="51536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object 6"/>
            <p:cNvSpPr/>
            <p:nvPr/>
          </p:nvSpPr>
          <p:spPr>
            <a:xfrm>
              <a:off x="1613154" y="5023866"/>
              <a:ext cx="547370" cy="190500"/>
            </a:xfrm>
            <a:custGeom>
              <a:avLst/>
              <a:gdLst/>
              <a:ahLst/>
              <a:cxnLst/>
              <a:rect l="l" t="t" r="r" b="b"/>
              <a:pathLst>
                <a:path w="547369" h="190500">
                  <a:moveTo>
                    <a:pt x="0" y="31750"/>
                  </a:moveTo>
                  <a:lnTo>
                    <a:pt x="2494" y="19389"/>
                  </a:lnTo>
                  <a:lnTo>
                    <a:pt x="9297" y="9297"/>
                  </a:lnTo>
                  <a:lnTo>
                    <a:pt x="19389" y="2494"/>
                  </a:lnTo>
                  <a:lnTo>
                    <a:pt x="31750" y="0"/>
                  </a:lnTo>
                  <a:lnTo>
                    <a:pt x="515366" y="0"/>
                  </a:lnTo>
                  <a:lnTo>
                    <a:pt x="527726" y="2494"/>
                  </a:lnTo>
                  <a:lnTo>
                    <a:pt x="537818" y="9297"/>
                  </a:lnTo>
                  <a:lnTo>
                    <a:pt x="544621" y="19389"/>
                  </a:lnTo>
                  <a:lnTo>
                    <a:pt x="547116" y="31750"/>
                  </a:lnTo>
                  <a:lnTo>
                    <a:pt x="547116" y="158750"/>
                  </a:lnTo>
                  <a:lnTo>
                    <a:pt x="544621" y="171110"/>
                  </a:lnTo>
                  <a:lnTo>
                    <a:pt x="537818" y="181202"/>
                  </a:lnTo>
                  <a:lnTo>
                    <a:pt x="527726" y="188005"/>
                  </a:lnTo>
                  <a:lnTo>
                    <a:pt x="515366" y="190500"/>
                  </a:lnTo>
                  <a:lnTo>
                    <a:pt x="31750" y="190500"/>
                  </a:lnTo>
                  <a:lnTo>
                    <a:pt x="19389" y="188005"/>
                  </a:lnTo>
                  <a:lnTo>
                    <a:pt x="9297" y="181202"/>
                  </a:lnTo>
                  <a:lnTo>
                    <a:pt x="2494" y="171110"/>
                  </a:lnTo>
                  <a:lnTo>
                    <a:pt x="0" y="158750"/>
                  </a:lnTo>
                  <a:lnTo>
                    <a:pt x="0" y="31750"/>
                  </a:lnTo>
                  <a:close/>
                </a:path>
              </a:pathLst>
            </a:custGeom>
            <a:ln w="25907">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4"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3151909"/>
            <a:ext cx="3132080" cy="3012017"/>
          </a:xfrm>
          <a:prstGeom prst="rect">
            <a:avLst/>
          </a:prstGeom>
          <a:ln>
            <a:noFill/>
          </a:ln>
          <a:effectLst>
            <a:softEdge rad="112500"/>
          </a:effectLst>
        </p:spPr>
      </p:pic>
    </p:spTree>
    <p:extLst>
      <p:ext uri="{BB962C8B-B14F-4D97-AF65-F5344CB8AC3E}">
        <p14:creationId xmlns:p14="http://schemas.microsoft.com/office/powerpoint/2010/main" val="108299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619787607"/>
              </p:ext>
            </p:extLst>
          </p:nvPr>
        </p:nvGraphicFramePr>
        <p:xfrm>
          <a:off x="457200" y="304800"/>
          <a:ext cx="8305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79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86005433"/>
              </p:ext>
            </p:extLst>
          </p:nvPr>
        </p:nvGraphicFramePr>
        <p:xfrm>
          <a:off x="457200" y="381000"/>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72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endParaRPr lang="en-US" dirty="0"/>
          </a:p>
        </p:txBody>
      </p:sp>
    </p:spTree>
    <p:extLst>
      <p:ext uri="{BB962C8B-B14F-4D97-AF65-F5344CB8AC3E}">
        <p14:creationId xmlns:p14="http://schemas.microsoft.com/office/powerpoint/2010/main" val="3689241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1722614"/>
              </p:ext>
            </p:extLst>
          </p:nvPr>
        </p:nvGraphicFramePr>
        <p:xfrm>
          <a:off x="457200" y="381000"/>
          <a:ext cx="84582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rotWithShape="1">
          <a:blip r:embed="rId7">
            <a:extLst>
              <a:ext uri="{28A0092B-C50C-407E-A947-70E740481C1C}">
                <a14:useLocalDpi xmlns:a14="http://schemas.microsoft.com/office/drawing/2010/main" val="0"/>
              </a:ext>
            </a:extLst>
          </a:blip>
          <a:srcRect t="15909" r="25918" b="16061"/>
          <a:stretch/>
        </p:blipFill>
        <p:spPr>
          <a:xfrm>
            <a:off x="0" y="1981200"/>
            <a:ext cx="4078433" cy="3875641"/>
          </a:xfrm>
          <a:prstGeom prst="rect">
            <a:avLst/>
          </a:prstGeom>
        </p:spPr>
      </p:pic>
    </p:spTree>
    <p:extLst>
      <p:ext uri="{BB962C8B-B14F-4D97-AF65-F5344CB8AC3E}">
        <p14:creationId xmlns:p14="http://schemas.microsoft.com/office/powerpoint/2010/main" val="427190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48536358"/>
              </p:ext>
            </p:extLst>
          </p:nvPr>
        </p:nvGraphicFramePr>
        <p:xfrm>
          <a:off x="457200" y="4572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01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514788048"/>
              </p:ext>
            </p:extLst>
          </p:nvPr>
        </p:nvGraphicFramePr>
        <p:xfrm>
          <a:off x="685800" y="2667001"/>
          <a:ext cx="8001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2100334743"/>
              </p:ext>
            </p:extLst>
          </p:nvPr>
        </p:nvGraphicFramePr>
        <p:xfrm>
          <a:off x="457200" y="381000"/>
          <a:ext cx="8229600" cy="205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6116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مربع نص 40"/>
          <p:cNvSpPr txBox="1"/>
          <p:nvPr/>
        </p:nvSpPr>
        <p:spPr>
          <a:xfrm>
            <a:off x="609600" y="609600"/>
            <a:ext cx="8305800" cy="4572000"/>
          </a:xfrm>
          <a:prstGeom prst="rect">
            <a:avLst/>
          </a:prstGeom>
          <a:noFill/>
        </p:spPr>
        <p:txBody>
          <a:bodyPr wrap="square" rtlCol="0">
            <a:spAutoFit/>
          </a:bodyPr>
          <a:lstStyle/>
          <a:p>
            <a:endParaRPr lang="en-US" dirty="0"/>
          </a:p>
        </p:txBody>
      </p:sp>
      <p:graphicFrame>
        <p:nvGraphicFramePr>
          <p:cNvPr id="43" name="رسم تخطيطي 42"/>
          <p:cNvGraphicFramePr/>
          <p:nvPr>
            <p:extLst>
              <p:ext uri="{D42A27DB-BD31-4B8C-83A1-F6EECF244321}">
                <p14:modId xmlns:p14="http://schemas.microsoft.com/office/powerpoint/2010/main" val="3009203586"/>
              </p:ext>
            </p:extLst>
          </p:nvPr>
        </p:nvGraphicFramePr>
        <p:xfrm>
          <a:off x="1" y="0"/>
          <a:ext cx="90678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ject 3"/>
          <p:cNvPicPr/>
          <p:nvPr/>
        </p:nvPicPr>
        <p:blipFill>
          <a:blip r:embed="rId7" cstate="print"/>
          <a:stretch>
            <a:fillRect/>
          </a:stretch>
        </p:blipFill>
        <p:spPr>
          <a:xfrm>
            <a:off x="5334000" y="685800"/>
            <a:ext cx="3695700" cy="3810000"/>
          </a:xfrm>
          <a:prstGeom prst="rect">
            <a:avLst/>
          </a:prstGeom>
          <a:ln>
            <a:noFill/>
          </a:ln>
          <a:effectLst>
            <a:softEdge rad="112500"/>
          </a:effectLst>
        </p:spPr>
      </p:pic>
    </p:spTree>
    <p:extLst>
      <p:ext uri="{BB962C8B-B14F-4D97-AF65-F5344CB8AC3E}">
        <p14:creationId xmlns:p14="http://schemas.microsoft.com/office/powerpoint/2010/main" val="4152600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74250044"/>
              </p:ext>
            </p:extLst>
          </p:nvPr>
        </p:nvGraphicFramePr>
        <p:xfrm>
          <a:off x="152400" y="228600"/>
          <a:ext cx="8839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1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2134794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914400"/>
            <a:ext cx="3352800" cy="515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ject 2"/>
          <p:cNvPicPr/>
          <p:nvPr/>
        </p:nvPicPr>
        <p:blipFill>
          <a:blip r:embed="rId3" cstate="print"/>
          <a:stretch>
            <a:fillRect/>
          </a:stretch>
        </p:blipFill>
        <p:spPr>
          <a:xfrm>
            <a:off x="762000" y="152400"/>
            <a:ext cx="3886200" cy="6553200"/>
          </a:xfrm>
          <a:prstGeom prst="rect">
            <a:avLst/>
          </a:prstGeom>
        </p:spPr>
      </p:pic>
    </p:spTree>
    <p:extLst>
      <p:ext uri="{BB962C8B-B14F-4D97-AF65-F5344CB8AC3E}">
        <p14:creationId xmlns:p14="http://schemas.microsoft.com/office/powerpoint/2010/main" val="71384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754515972"/>
              </p:ext>
            </p:extLst>
          </p:nvPr>
        </p:nvGraphicFramePr>
        <p:xfrm>
          <a:off x="457200" y="228600"/>
          <a:ext cx="85344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581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عنصر نائب للمحتوى 2"/>
          <p:cNvSpPr>
            <a:spLocks noGrp="1"/>
          </p:cNvSpPr>
          <p:nvPr>
            <p:ph idx="1"/>
          </p:nvPr>
        </p:nvSpPr>
        <p:spPr>
          <a:xfrm>
            <a:off x="457201" y="2332037"/>
            <a:ext cx="8229600" cy="4525963"/>
          </a:xfrm>
        </p:spPr>
        <p:txBody>
          <a:bodyPr>
            <a:normAutofit/>
          </a:bodyPr>
          <a:lstStyle/>
          <a:p>
            <a:pPr marL="0" indent="0" algn="ctr">
              <a:buNone/>
            </a:pPr>
            <a:r>
              <a:rPr lang="en-US" sz="11500" dirty="0" smtClean="0">
                <a:solidFill>
                  <a:srgbClr val="FFC000"/>
                </a:solidFill>
                <a:effectLst>
                  <a:outerShdw blurRad="38100" dist="38100" dir="2700000" algn="tl">
                    <a:srgbClr val="000000">
                      <a:alpha val="43137"/>
                    </a:srgbClr>
                  </a:outerShdw>
                </a:effectLst>
              </a:rPr>
              <a:t>Thank you</a:t>
            </a:r>
            <a:endParaRPr lang="en-US" sz="115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70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696862775"/>
              </p:ext>
            </p:extLst>
          </p:nvPr>
        </p:nvGraphicFramePr>
        <p:xfrm>
          <a:off x="457200" y="457200"/>
          <a:ext cx="4114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رسم تخطيطي 5"/>
          <p:cNvGraphicFramePr/>
          <p:nvPr>
            <p:extLst>
              <p:ext uri="{D42A27DB-BD31-4B8C-83A1-F6EECF244321}">
                <p14:modId xmlns:p14="http://schemas.microsoft.com/office/powerpoint/2010/main" val="3700989786"/>
              </p:ext>
            </p:extLst>
          </p:nvPr>
        </p:nvGraphicFramePr>
        <p:xfrm>
          <a:off x="4800600" y="457200"/>
          <a:ext cx="4038600" cy="617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38756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1430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dirty="0" smtClean="0"/>
              <a:t>The diagnostic testing process include 3 phases:</a:t>
            </a:r>
            <a:endParaRPr lang="en-US" dirty="0"/>
          </a:p>
        </p:txBody>
      </p:sp>
      <p:sp>
        <p:nvSpPr>
          <p:cNvPr id="5" name="مربع نص 4"/>
          <p:cNvSpPr txBox="1"/>
          <p:nvPr/>
        </p:nvSpPr>
        <p:spPr>
          <a:xfrm>
            <a:off x="658091" y="1832764"/>
            <a:ext cx="228600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dirty="0" err="1" smtClean="0"/>
              <a:t>Preanalytical</a:t>
            </a:r>
            <a:r>
              <a:rPr lang="en-US" sz="2400" dirty="0" smtClean="0"/>
              <a:t> phase</a:t>
            </a:r>
            <a:endParaRPr lang="en-US" sz="2400" dirty="0"/>
          </a:p>
        </p:txBody>
      </p:sp>
      <p:sp>
        <p:nvSpPr>
          <p:cNvPr id="6" name="مربع نص 5"/>
          <p:cNvSpPr txBox="1"/>
          <p:nvPr/>
        </p:nvSpPr>
        <p:spPr>
          <a:xfrm>
            <a:off x="3248891" y="2017430"/>
            <a:ext cx="23622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dirty="0" smtClean="0"/>
              <a:t>Analytical phase</a:t>
            </a:r>
            <a:endParaRPr lang="en-US" sz="2400" dirty="0"/>
          </a:p>
        </p:txBody>
      </p:sp>
      <p:sp>
        <p:nvSpPr>
          <p:cNvPr id="7" name="مربع نص 6"/>
          <p:cNvSpPr txBox="1"/>
          <p:nvPr/>
        </p:nvSpPr>
        <p:spPr>
          <a:xfrm>
            <a:off x="5867400" y="1832764"/>
            <a:ext cx="243840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dirty="0" smtClean="0"/>
              <a:t>Post-analytical phase</a:t>
            </a:r>
            <a:endParaRPr lang="en-US" sz="2400" dirty="0"/>
          </a:p>
        </p:txBody>
      </p:sp>
      <p:cxnSp>
        <p:nvCxnSpPr>
          <p:cNvPr id="11" name="رابط مستقيم 10"/>
          <p:cNvCxnSpPr>
            <a:stCxn id="7" idx="1"/>
            <a:endCxn id="6" idx="3"/>
          </p:cNvCxnSpPr>
          <p:nvPr/>
        </p:nvCxnSpPr>
        <p:spPr>
          <a:xfrm flipH="1">
            <a:off x="5611091" y="2248263"/>
            <a:ext cx="2563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رابط مستقيم 13"/>
          <p:cNvCxnSpPr>
            <a:stCxn id="6" idx="1"/>
            <a:endCxn id="5" idx="3"/>
          </p:cNvCxnSpPr>
          <p:nvPr/>
        </p:nvCxnSpPr>
        <p:spPr>
          <a:xfrm flipH="1">
            <a:off x="2944091" y="2248263"/>
            <a:ext cx="304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50" name="رسم تخطيطي 1049"/>
          <p:cNvGraphicFramePr/>
          <p:nvPr>
            <p:extLst>
              <p:ext uri="{D42A27DB-BD31-4B8C-83A1-F6EECF244321}">
                <p14:modId xmlns:p14="http://schemas.microsoft.com/office/powerpoint/2010/main" val="2306331435"/>
              </p:ext>
            </p:extLst>
          </p:nvPr>
        </p:nvGraphicFramePr>
        <p:xfrm>
          <a:off x="519543" y="2845422"/>
          <a:ext cx="2410691"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51" name="رسم تخطيطي 1050"/>
          <p:cNvGraphicFramePr/>
          <p:nvPr>
            <p:extLst>
              <p:ext uri="{D42A27DB-BD31-4B8C-83A1-F6EECF244321}">
                <p14:modId xmlns:p14="http://schemas.microsoft.com/office/powerpoint/2010/main" val="1224590313"/>
              </p:ext>
            </p:extLst>
          </p:nvPr>
        </p:nvGraphicFramePr>
        <p:xfrm>
          <a:off x="3224644" y="2770449"/>
          <a:ext cx="24106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52" name="رسم تخطيطي 1051"/>
          <p:cNvGraphicFramePr/>
          <p:nvPr>
            <p:extLst>
              <p:ext uri="{D42A27DB-BD31-4B8C-83A1-F6EECF244321}">
                <p14:modId xmlns:p14="http://schemas.microsoft.com/office/powerpoint/2010/main" val="1471838915"/>
              </p:ext>
            </p:extLst>
          </p:nvPr>
        </p:nvGraphicFramePr>
        <p:xfrm>
          <a:off x="5877791" y="2845422"/>
          <a:ext cx="2410691" cy="14773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2" name="رابط مستقيم 21"/>
          <p:cNvCxnSpPr>
            <a:stCxn id="5" idx="2"/>
          </p:cNvCxnSpPr>
          <p:nvPr/>
        </p:nvCxnSpPr>
        <p:spPr>
          <a:xfrm>
            <a:off x="1801091" y="2663761"/>
            <a:ext cx="0" cy="213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رابط مستقيم 29"/>
          <p:cNvCxnSpPr>
            <a:stCxn id="7" idx="2"/>
          </p:cNvCxnSpPr>
          <p:nvPr/>
        </p:nvCxnSpPr>
        <p:spPr>
          <a:xfrm flipH="1">
            <a:off x="7083137" y="2663761"/>
            <a:ext cx="3463" cy="181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رابط مستقيم 1023"/>
          <p:cNvCxnSpPr>
            <a:stCxn id="6" idx="2"/>
          </p:cNvCxnSpPr>
          <p:nvPr/>
        </p:nvCxnSpPr>
        <p:spPr>
          <a:xfrm flipH="1">
            <a:off x="4429990" y="2479095"/>
            <a:ext cx="1" cy="291354"/>
          </a:xfrm>
          <a:prstGeom prst="line">
            <a:avLst/>
          </a:prstGeom>
        </p:spPr>
        <p:style>
          <a:lnRef idx="1">
            <a:schemeClr val="accent1"/>
          </a:lnRef>
          <a:fillRef idx="0">
            <a:schemeClr val="accent1"/>
          </a:fillRef>
          <a:effectRef idx="0">
            <a:schemeClr val="accent1"/>
          </a:effectRef>
          <a:fontRef idx="minor">
            <a:schemeClr val="tx1"/>
          </a:fontRef>
        </p:style>
      </p:cxnSp>
      <p:pic>
        <p:nvPicPr>
          <p:cNvPr id="1037" name="صورة 10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54123" y="4594397"/>
            <a:ext cx="1751734" cy="1282269"/>
          </a:xfrm>
          <a:prstGeom prst="rect">
            <a:avLst/>
          </a:prstGeom>
        </p:spPr>
        <p:style>
          <a:lnRef idx="2">
            <a:schemeClr val="accent1"/>
          </a:lnRef>
          <a:fillRef idx="1">
            <a:schemeClr val="lt1"/>
          </a:fillRef>
          <a:effectRef idx="0">
            <a:schemeClr val="accent1"/>
          </a:effectRef>
          <a:fontRef idx="minor">
            <a:schemeClr val="dk1"/>
          </a:fontRef>
        </p:style>
      </p:pic>
      <p:pic>
        <p:nvPicPr>
          <p:cNvPr id="1038" name="صورة 10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18018" y="4710954"/>
            <a:ext cx="3144786" cy="917538"/>
          </a:xfrm>
          <a:prstGeom prst="rect">
            <a:avLst/>
          </a:prstGeom>
        </p:spPr>
        <p:style>
          <a:lnRef idx="2">
            <a:schemeClr val="accent1"/>
          </a:lnRef>
          <a:fillRef idx="1">
            <a:schemeClr val="lt1"/>
          </a:fillRef>
          <a:effectRef idx="0">
            <a:schemeClr val="accent1"/>
          </a:effectRef>
          <a:fontRef idx="minor">
            <a:schemeClr val="dk1"/>
          </a:fontRef>
        </p:style>
      </p:pic>
      <p:pic>
        <p:nvPicPr>
          <p:cNvPr id="1039" name="صورة 103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4344" y="4503497"/>
            <a:ext cx="1828800" cy="18288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447814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224355520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047896376"/>
              </p:ext>
            </p:extLst>
          </p:nvPr>
        </p:nvGraphicFramePr>
        <p:xfrm>
          <a:off x="457200" y="1600201"/>
          <a:ext cx="8229600" cy="213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رسم تخطيطي 6"/>
          <p:cNvGraphicFramePr/>
          <p:nvPr>
            <p:extLst>
              <p:ext uri="{D42A27DB-BD31-4B8C-83A1-F6EECF244321}">
                <p14:modId xmlns:p14="http://schemas.microsoft.com/office/powerpoint/2010/main" val="4258092382"/>
              </p:ext>
            </p:extLst>
          </p:nvPr>
        </p:nvGraphicFramePr>
        <p:xfrm>
          <a:off x="457200" y="3896593"/>
          <a:ext cx="8229600" cy="2133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08360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026495546"/>
              </p:ext>
            </p:extLst>
          </p:nvPr>
        </p:nvGraphicFramePr>
        <p:xfrm>
          <a:off x="457200" y="762000"/>
          <a:ext cx="8229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2098163267"/>
              </p:ext>
            </p:extLst>
          </p:nvPr>
        </p:nvGraphicFramePr>
        <p:xfrm>
          <a:off x="477982" y="2590800"/>
          <a:ext cx="8229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9574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p:cNvGraphicFramePr/>
          <p:nvPr>
            <p:extLst>
              <p:ext uri="{D42A27DB-BD31-4B8C-83A1-F6EECF244321}">
                <p14:modId xmlns:p14="http://schemas.microsoft.com/office/powerpoint/2010/main" val="3683994467"/>
              </p:ext>
            </p:extLst>
          </p:nvPr>
        </p:nvGraphicFramePr>
        <p:xfrm>
          <a:off x="457200" y="3276600"/>
          <a:ext cx="82296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2354987772"/>
              </p:ext>
            </p:extLst>
          </p:nvPr>
        </p:nvGraphicFramePr>
        <p:xfrm>
          <a:off x="457200" y="838200"/>
          <a:ext cx="8229600" cy="213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125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3432661963"/>
              </p:ext>
            </p:extLst>
          </p:nvPr>
        </p:nvGraphicFramePr>
        <p:xfrm>
          <a:off x="2462645" y="685800"/>
          <a:ext cx="4343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2887021507"/>
              </p:ext>
            </p:extLst>
          </p:nvPr>
        </p:nvGraphicFramePr>
        <p:xfrm>
          <a:off x="533400" y="1981200"/>
          <a:ext cx="35814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رسم تخطيطي 6"/>
          <p:cNvGraphicFramePr/>
          <p:nvPr>
            <p:extLst>
              <p:ext uri="{D42A27DB-BD31-4B8C-83A1-F6EECF244321}">
                <p14:modId xmlns:p14="http://schemas.microsoft.com/office/powerpoint/2010/main" val="1821424871"/>
              </p:ext>
            </p:extLst>
          </p:nvPr>
        </p:nvGraphicFramePr>
        <p:xfrm>
          <a:off x="4953000" y="1981200"/>
          <a:ext cx="3581400" cy="76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رسم تخطيطي 15"/>
          <p:cNvGraphicFramePr/>
          <p:nvPr>
            <p:extLst>
              <p:ext uri="{D42A27DB-BD31-4B8C-83A1-F6EECF244321}">
                <p14:modId xmlns:p14="http://schemas.microsoft.com/office/powerpoint/2010/main" val="219632428"/>
              </p:ext>
            </p:extLst>
          </p:nvPr>
        </p:nvGraphicFramePr>
        <p:xfrm>
          <a:off x="609600" y="3048000"/>
          <a:ext cx="3429000" cy="34163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9" name="رسم تخطيطي 18"/>
          <p:cNvGraphicFramePr/>
          <p:nvPr>
            <p:extLst>
              <p:ext uri="{D42A27DB-BD31-4B8C-83A1-F6EECF244321}">
                <p14:modId xmlns:p14="http://schemas.microsoft.com/office/powerpoint/2010/main" val="1304595624"/>
              </p:ext>
            </p:extLst>
          </p:nvPr>
        </p:nvGraphicFramePr>
        <p:xfrm>
          <a:off x="4953000" y="3124200"/>
          <a:ext cx="3657600" cy="33528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90102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4009043832"/>
              </p:ext>
            </p:extLst>
          </p:nvPr>
        </p:nvGraphicFramePr>
        <p:xfrm>
          <a:off x="381000" y="457200"/>
          <a:ext cx="8534400" cy="400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4572000"/>
            <a:ext cx="1693718" cy="2077516"/>
          </a:xfrm>
          <a:prstGeom prst="rect">
            <a:avLst/>
          </a:prstGeom>
        </p:spPr>
      </p:pic>
      <p:pic>
        <p:nvPicPr>
          <p:cNvPr id="8" name="صورة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068" y="4810658"/>
            <a:ext cx="2857500" cy="1600200"/>
          </a:xfrm>
          <a:prstGeom prst="rect">
            <a:avLst/>
          </a:prstGeom>
        </p:spPr>
      </p:pic>
      <p:pic>
        <p:nvPicPr>
          <p:cNvPr id="2" name="صورة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1400" y="4667783"/>
            <a:ext cx="2619375" cy="1743075"/>
          </a:xfrm>
          <a:prstGeom prst="rect">
            <a:avLst/>
          </a:prstGeom>
        </p:spPr>
      </p:pic>
      <p:pic>
        <p:nvPicPr>
          <p:cNvPr id="3" name="صورة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66916" y="1379785"/>
            <a:ext cx="3119438" cy="1755252"/>
          </a:xfrm>
          <a:prstGeom prst="rect">
            <a:avLst/>
          </a:prstGeom>
          <a:ln>
            <a:noFill/>
          </a:ln>
          <a:effectLst>
            <a:softEdge rad="112500"/>
          </a:effectLst>
        </p:spPr>
      </p:pic>
    </p:spTree>
    <p:extLst>
      <p:ext uri="{BB962C8B-B14F-4D97-AF65-F5344CB8AC3E}">
        <p14:creationId xmlns:p14="http://schemas.microsoft.com/office/powerpoint/2010/main" val="2074705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1271</Words>
  <Application>Microsoft Office PowerPoint</Application>
  <PresentationFormat>عرض على الشاشة (3:4)‏</PresentationFormat>
  <Paragraphs>110</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نسق Office</vt:lpstr>
      <vt:lpstr>عرض تقديمي في PowerPoint</vt:lpstr>
      <vt:lpstr>عرض تقديمي في PowerPoint</vt:lpstr>
      <vt:lpstr>عرض تقديمي في PowerPoint</vt:lpstr>
      <vt:lpstr>The diagnostic testing process include 3 phases: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biochemistry</dc:title>
  <dc:creator>Maher</dc:creator>
  <cp:lastModifiedBy>Maher</cp:lastModifiedBy>
  <cp:revision>46</cp:revision>
  <dcterms:created xsi:type="dcterms:W3CDTF">2023-09-24T16:23:49Z</dcterms:created>
  <dcterms:modified xsi:type="dcterms:W3CDTF">2023-10-02T23:57:06Z</dcterms:modified>
</cp:coreProperties>
</file>